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1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5143500" type="screen16x9"/>
  <p:notesSz cx="7023100" cy="93091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42423"/>
    <a:srgbClr val="FF00FF"/>
    <a:srgbClr val="141413"/>
    <a:srgbClr val="030303"/>
    <a:srgbClr val="F1EFEB"/>
    <a:srgbClr val="B3B0A9"/>
    <a:srgbClr val="D3CFC8"/>
    <a:srgbClr val="F0EEEB"/>
    <a:srgbClr val="D2CF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2688" autoAdjust="0"/>
  </p:normalViewPr>
  <p:slideViewPr>
    <p:cSldViewPr snapToGrid="0">
      <p:cViewPr varScale="1">
        <p:scale>
          <a:sx n="54" d="100"/>
          <a:sy n="54" d="100"/>
        </p:scale>
        <p:origin x="6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3972" y="63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B53C8EB-E3D3-454A-A062-9B9000C8907A}" type="slidenum">
              <a:rPr lang="en-US" smtClean="0">
                <a:latin typeface="Mark Offc For MC" panose="020B0504020101010102" pitchFamily="34" charset="0"/>
              </a:rPr>
              <a:t>‹#›</a:t>
            </a:fld>
            <a:endParaRPr lang="en-US" dirty="0">
              <a:latin typeface="Mark Offc For MC" panose="020B0504020101010102" pitchFamily="34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>
              <a:latin typeface="Mark Offc For MC" panose="020B0504020101010102" pitchFamily="34" charset="0"/>
            </a:endParaRPr>
          </a:p>
        </p:txBody>
      </p:sp>
      <p:sp>
        <p:nvSpPr>
          <p:cNvPr id="3" name="Date Placeholder 3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endParaRPr lang="en-US" dirty="0">
              <a:latin typeface="Mark Offc For MC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3413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>
                <a:latin typeface="Mark Offc For MC" panose="020B0504020101010102" pitchFamily="34" charset="0"/>
              </a:defRPr>
            </a:lvl1pPr>
          </a:lstStyle>
          <a:p>
            <a:fld id="{9D321C93-C6C5-43C9-BDBB-3B3926036F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>
                <a:latin typeface="Mark Offc For MC" panose="020B0504020101010102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>
                <a:latin typeface="Mark Offc For MC" panose="020B0504020101010102" pitchFamily="34" charset="0"/>
              </a:defRPr>
            </a:lvl1pPr>
          </a:lstStyle>
          <a:p>
            <a:r>
              <a:rPr lang="en-US"/>
              <a:t>July 14, 2021</a:t>
            </a:r>
            <a:endParaRPr lang="en-US" dirty="0"/>
          </a:p>
        </p:txBody>
      </p:sp>
      <p:sp>
        <p:nvSpPr>
          <p:cNvPr id="2" name="Header Placeholder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latin typeface="Mark Offc For MC" panose="020B0504020101010102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39771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685800" rtl="0" eaLnBrk="1" latinLnBrk="0" hangingPunct="1">
      <a:defRPr sz="900" kern="1200">
        <a:solidFill>
          <a:schemeClr val="tx1"/>
        </a:solidFill>
        <a:latin typeface="Mark Offc For MC" panose="020B0504020101010102" pitchFamily="34" charset="0"/>
        <a:ea typeface="+mn-ea"/>
        <a:cs typeface="+mn-cs"/>
      </a:defRPr>
    </a:lvl1pPr>
    <a:lvl2pPr marL="228600" indent="-228600" algn="l" defTabSz="685800" rtl="0" eaLnBrk="1" latinLnBrk="0" hangingPunct="1">
      <a:buFont typeface="Mark Offc For MC" panose="020B0504020101010102" pitchFamily="34" charset="0"/>
      <a:buChar char="•"/>
      <a:defRPr sz="900" kern="1200">
        <a:solidFill>
          <a:schemeClr val="tx1"/>
        </a:solidFill>
        <a:latin typeface="Mark Offc For MC" panose="020B0504020101010102" pitchFamily="34" charset="0"/>
        <a:ea typeface="+mn-ea"/>
        <a:cs typeface="+mn-cs"/>
      </a:defRPr>
    </a:lvl2pPr>
    <a:lvl3pPr marL="406400" indent="-177800" algn="l" defTabSz="685800" rtl="0" eaLnBrk="1" latinLnBrk="0" hangingPunct="1">
      <a:buFont typeface="Mark Offc For MC" panose="020B0504020101010102" pitchFamily="34" charset="0"/>
      <a:buChar char="–"/>
      <a:defRPr sz="900" kern="1200">
        <a:solidFill>
          <a:schemeClr val="tx1"/>
        </a:solidFill>
        <a:latin typeface="Mark Offc For MC" panose="020B0504020101010102" pitchFamily="34" charset="0"/>
        <a:ea typeface="+mn-ea"/>
        <a:cs typeface="+mn-cs"/>
      </a:defRPr>
    </a:lvl3pPr>
    <a:lvl4pPr marL="577850" indent="-171450" algn="l" defTabSz="685800" rtl="0" eaLnBrk="1" latinLnBrk="0" hangingPunct="1">
      <a:buFont typeface="Mark Offc For MC" panose="020B0504020101010102" pitchFamily="34" charset="0"/>
      <a:buChar char="•"/>
      <a:defRPr sz="900" kern="1200">
        <a:solidFill>
          <a:schemeClr val="tx1"/>
        </a:solidFill>
        <a:latin typeface="Mark Offc For MC" panose="020B0504020101010102" pitchFamily="34" charset="0"/>
        <a:ea typeface="+mn-ea"/>
        <a:cs typeface="+mn-cs"/>
      </a:defRPr>
    </a:lvl4pPr>
    <a:lvl5pPr marL="800100" indent="-228600" algn="l" defTabSz="685800" rtl="0" eaLnBrk="1" latinLnBrk="0" hangingPunct="1">
      <a:buFont typeface="Mark Offc For MC" panose="020B0504020101010102" pitchFamily="34" charset="0"/>
      <a:buChar char="–"/>
      <a:defRPr sz="900" kern="1200">
        <a:solidFill>
          <a:schemeClr val="tx1"/>
        </a:solidFill>
        <a:latin typeface="Mark Offc For MC" panose="020B0504020101010102" pitchFamily="34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SlideNameDept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164592" y="3466431"/>
            <a:ext cx="3124200" cy="170816"/>
          </a:xfrm>
        </p:spPr>
        <p:txBody>
          <a:bodyPr vert="horz" lIns="91440" tIns="0" rIns="91440" bIns="45720" rtlCol="0" anchor="t" anchorCtr="0">
            <a:spAutoFit/>
          </a:bodyPr>
          <a:lstStyle>
            <a:lvl1pPr marL="115885" indent="-115885">
              <a:buNone/>
              <a:defRPr lang="en-US" sz="900" b="0" cap="none" baseline="0" dirty="0" smtClean="0">
                <a:latin typeface="MarkForMC Nrw O" panose="020B0506020201010104" pitchFamily="34" charset="0"/>
              </a:defRPr>
            </a:lvl1pPr>
          </a:lstStyle>
          <a:p>
            <a:pPr marL="0" lvl="0" indent="0"/>
            <a:r>
              <a:rPr lang="en-US" dirty="0"/>
              <a:t>Click to add presenter name, department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 bwMode="gray">
          <a:xfrm>
            <a:off x="164592" y="3166956"/>
            <a:ext cx="3123564" cy="273844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>
              <a:defRPr lang="en-US" sz="900" cap="none" smtClean="0">
                <a:latin typeface="MarkForMC Nrw O" panose="020B0506020201010104" pitchFamily="34" charset="0"/>
              </a:defRPr>
            </a:lvl1pPr>
          </a:lstStyle>
          <a:p>
            <a:r>
              <a:rPr lang="en-US"/>
              <a:t>July 14, 2021</a:t>
            </a:r>
            <a:endParaRPr lang="en-US" dirty="0"/>
          </a:p>
        </p:txBody>
      </p:sp>
      <p:sp>
        <p:nvSpPr>
          <p:cNvPr id="25" name="Subtitle 2"/>
          <p:cNvSpPr>
            <a:spLocks noGrp="1"/>
          </p:cNvSpPr>
          <p:nvPr>
            <p:ph type="subTitle" idx="1"/>
          </p:nvPr>
        </p:nvSpPr>
        <p:spPr bwMode="gray">
          <a:xfrm>
            <a:off x="164591" y="2717911"/>
            <a:ext cx="6702552" cy="498725"/>
          </a:xfrm>
          <a:ln>
            <a:noFill/>
          </a:ln>
        </p:spPr>
        <p:txBody>
          <a:bodyPr rIns="91440"/>
          <a:lstStyle>
            <a:lvl1pPr marL="0" indent="0" algn="l">
              <a:lnSpc>
                <a:spcPct val="80000"/>
              </a:lnSpc>
              <a:buNone/>
              <a:defRPr sz="1400">
                <a:solidFill>
                  <a:schemeClr val="tx1"/>
                </a:solidFill>
                <a:latin typeface="Mark Offc For MC" panose="020B0504020101010102" pitchFamily="34" charset="0"/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4" name="Title 1"/>
          <p:cNvSpPr>
            <a:spLocks noGrp="1"/>
          </p:cNvSpPr>
          <p:nvPr>
            <p:ph type="ctrTitle"/>
          </p:nvPr>
        </p:nvSpPr>
        <p:spPr bwMode="gray">
          <a:xfrm>
            <a:off x="164591" y="1430456"/>
            <a:ext cx="6702552" cy="1274195"/>
          </a:xfrm>
          <a:ln>
            <a:noFill/>
          </a:ln>
        </p:spPr>
        <p:txBody>
          <a:bodyPr rIns="91440" anchor="b"/>
          <a:lstStyle>
            <a:lvl1pPr algn="l">
              <a:lnSpc>
                <a:spcPct val="80000"/>
              </a:lnSpc>
              <a:defRPr sz="4800" b="0">
                <a:solidFill>
                  <a:schemeClr val="tx1"/>
                </a:solidFill>
                <a:latin typeface="Mark Offc For MC Extra Light" panose="020B0404020101010102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0" name="Graphic 9">
            <a:extLst>
              <a:ext uri="{FF2B5EF4-FFF2-40B4-BE49-F238E27FC236}">
                <a16:creationId xmlns:a16="http://schemas.microsoft.com/office/drawing/2014/main" id="{28569B48-3CBC-4E67-8F4C-8DE5AF659169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8288899" y="258318"/>
            <a:ext cx="595440" cy="370757"/>
            <a:chOff x="248864" y="1309239"/>
            <a:chExt cx="1116830" cy="695406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5118976-F83B-4161-8DA3-9BD54B2A61B3}"/>
                </a:ext>
              </a:extLst>
            </p:cNvPr>
            <p:cNvSpPr/>
            <p:nvPr/>
          </p:nvSpPr>
          <p:spPr bwMode="gray">
            <a:xfrm>
              <a:off x="653702" y="1382595"/>
              <a:ext cx="314326" cy="552451"/>
            </a:xfrm>
            <a:custGeom>
              <a:avLst/>
              <a:gdLst>
                <a:gd name="connsiteX0" fmla="*/ 7144 w 314325"/>
                <a:gd name="connsiteY0" fmla="*/ 7144 h 552450"/>
                <a:gd name="connsiteX1" fmla="*/ 307181 w 314325"/>
                <a:gd name="connsiteY1" fmla="*/ 7144 h 552450"/>
                <a:gd name="connsiteX2" fmla="*/ 307181 w 314325"/>
                <a:gd name="connsiteY2" fmla="*/ 546354 h 552450"/>
                <a:gd name="connsiteX3" fmla="*/ 7144 w 314325"/>
                <a:gd name="connsiteY3" fmla="*/ 546354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25" h="552450">
                  <a:moveTo>
                    <a:pt x="7144" y="7144"/>
                  </a:moveTo>
                  <a:lnTo>
                    <a:pt x="307181" y="7144"/>
                  </a:lnTo>
                  <a:lnTo>
                    <a:pt x="307181" y="546354"/>
                  </a:lnTo>
                  <a:lnTo>
                    <a:pt x="7144" y="546354"/>
                  </a:lnTo>
                  <a:close/>
                </a:path>
              </a:pathLst>
            </a:custGeom>
            <a:solidFill>
              <a:srgbClr val="FF5F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F533C0F-710F-43B4-AB60-15799585F936}"/>
                </a:ext>
              </a:extLst>
            </p:cNvPr>
            <p:cNvSpPr/>
            <p:nvPr/>
          </p:nvSpPr>
          <p:spPr bwMode="gray">
            <a:xfrm>
              <a:off x="248864" y="1309239"/>
              <a:ext cx="561975" cy="695324"/>
            </a:xfrm>
            <a:custGeom>
              <a:avLst/>
              <a:gdLst>
                <a:gd name="connsiteX0" fmla="*/ 431031 w 561975"/>
                <a:gd name="connsiteY0" fmla="*/ 350058 h 695325"/>
                <a:gd name="connsiteX1" fmla="*/ 562000 w 561975"/>
                <a:gd name="connsiteY1" fmla="*/ 80501 h 695325"/>
                <a:gd name="connsiteX2" fmla="*/ 80501 w 561975"/>
                <a:gd name="connsiteY2" fmla="*/ 138117 h 695325"/>
                <a:gd name="connsiteX3" fmla="*/ 138117 w 561975"/>
                <a:gd name="connsiteY3" fmla="*/ 619616 h 695325"/>
                <a:gd name="connsiteX4" fmla="*/ 562000 w 561975"/>
                <a:gd name="connsiteY4" fmla="*/ 619616 h 695325"/>
                <a:gd name="connsiteX5" fmla="*/ 431031 w 561975"/>
                <a:gd name="connsiteY5" fmla="*/ 35005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1975" h="695325">
                  <a:moveTo>
                    <a:pt x="431031" y="350058"/>
                  </a:moveTo>
                  <a:cubicBezTo>
                    <a:pt x="430905" y="244845"/>
                    <a:pt x="479209" y="145428"/>
                    <a:pt x="562000" y="80501"/>
                  </a:cubicBezTo>
                  <a:cubicBezTo>
                    <a:pt x="413127" y="-36551"/>
                    <a:pt x="197553" y="-10756"/>
                    <a:pt x="80501" y="138117"/>
                  </a:cubicBezTo>
                  <a:cubicBezTo>
                    <a:pt x="-36551" y="286989"/>
                    <a:pt x="-10756" y="502564"/>
                    <a:pt x="138117" y="619616"/>
                  </a:cubicBezTo>
                  <a:cubicBezTo>
                    <a:pt x="262491" y="717406"/>
                    <a:pt x="437626" y="717406"/>
                    <a:pt x="562000" y="619616"/>
                  </a:cubicBezTo>
                  <a:cubicBezTo>
                    <a:pt x="479209" y="554688"/>
                    <a:pt x="430905" y="455272"/>
                    <a:pt x="431031" y="350058"/>
                  </a:cubicBezTo>
                  <a:close/>
                </a:path>
              </a:pathLst>
            </a:custGeom>
            <a:solidFill>
              <a:srgbClr val="EB00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75A42B5-E23A-4E96-ABCD-201030ED05A6}"/>
                </a:ext>
              </a:extLst>
            </p:cNvPr>
            <p:cNvSpPr/>
            <p:nvPr/>
          </p:nvSpPr>
          <p:spPr bwMode="gray">
            <a:xfrm>
              <a:off x="803719" y="1309321"/>
              <a:ext cx="561975" cy="695324"/>
            </a:xfrm>
            <a:custGeom>
              <a:avLst/>
              <a:gdLst>
                <a:gd name="connsiteX0" fmla="*/ 561880 w 561975"/>
                <a:gd name="connsiteY0" fmla="*/ 349975 h 695325"/>
                <a:gd name="connsiteX1" fmla="*/ 218897 w 561975"/>
                <a:gd name="connsiteY1" fmla="*/ 692793 h 695325"/>
                <a:gd name="connsiteX2" fmla="*/ 7144 w 561975"/>
                <a:gd name="connsiteY2" fmla="*/ 619533 h 695325"/>
                <a:gd name="connsiteX3" fmla="*/ 64760 w 561975"/>
                <a:gd name="connsiteY3" fmla="*/ 138034 h 695325"/>
                <a:gd name="connsiteX4" fmla="*/ 7144 w 561975"/>
                <a:gd name="connsiteY4" fmla="*/ 80418 h 695325"/>
                <a:gd name="connsiteX5" fmla="*/ 488620 w 561975"/>
                <a:gd name="connsiteY5" fmla="*/ 138222 h 695325"/>
                <a:gd name="connsiteX6" fmla="*/ 561880 w 561975"/>
                <a:gd name="connsiteY6" fmla="*/ 349975 h 695325"/>
                <a:gd name="connsiteX7" fmla="*/ 529209 w 561975"/>
                <a:gd name="connsiteY7" fmla="*/ 562478 h 695325"/>
                <a:gd name="connsiteX8" fmla="*/ 529209 w 561975"/>
                <a:gd name="connsiteY8" fmla="*/ 551429 h 695325"/>
                <a:gd name="connsiteX9" fmla="*/ 533686 w 561975"/>
                <a:gd name="connsiteY9" fmla="*/ 551429 h 695325"/>
                <a:gd name="connsiteX10" fmla="*/ 533686 w 561975"/>
                <a:gd name="connsiteY10" fmla="*/ 549143 h 695325"/>
                <a:gd name="connsiteX11" fmla="*/ 522446 w 561975"/>
                <a:gd name="connsiteY11" fmla="*/ 549143 h 695325"/>
                <a:gd name="connsiteX12" fmla="*/ 522446 w 561975"/>
                <a:gd name="connsiteY12" fmla="*/ 551429 h 695325"/>
                <a:gd name="connsiteX13" fmla="*/ 526828 w 561975"/>
                <a:gd name="connsiteY13" fmla="*/ 551429 h 695325"/>
                <a:gd name="connsiteX14" fmla="*/ 526828 w 561975"/>
                <a:gd name="connsiteY14" fmla="*/ 562478 h 695325"/>
                <a:gd name="connsiteX15" fmla="*/ 551212 w 561975"/>
                <a:gd name="connsiteY15" fmla="*/ 562478 h 695325"/>
                <a:gd name="connsiteX16" fmla="*/ 551212 w 561975"/>
                <a:gd name="connsiteY16" fmla="*/ 549143 h 695325"/>
                <a:gd name="connsiteX17" fmla="*/ 547687 w 561975"/>
                <a:gd name="connsiteY17" fmla="*/ 549143 h 695325"/>
                <a:gd name="connsiteX18" fmla="*/ 543687 w 561975"/>
                <a:gd name="connsiteY18" fmla="*/ 558668 h 695325"/>
                <a:gd name="connsiteX19" fmla="*/ 539686 w 561975"/>
                <a:gd name="connsiteY19" fmla="*/ 549143 h 695325"/>
                <a:gd name="connsiteX20" fmla="*/ 536258 w 561975"/>
                <a:gd name="connsiteY20" fmla="*/ 549143 h 695325"/>
                <a:gd name="connsiteX21" fmla="*/ 536258 w 561975"/>
                <a:gd name="connsiteY21" fmla="*/ 562478 h 695325"/>
                <a:gd name="connsiteX22" fmla="*/ 538734 w 561975"/>
                <a:gd name="connsiteY22" fmla="*/ 562478 h 695325"/>
                <a:gd name="connsiteX23" fmla="*/ 538734 w 561975"/>
                <a:gd name="connsiteY23" fmla="*/ 552382 h 695325"/>
                <a:gd name="connsiteX24" fmla="*/ 542449 w 561975"/>
                <a:gd name="connsiteY24" fmla="*/ 561049 h 695325"/>
                <a:gd name="connsiteX25" fmla="*/ 545020 w 561975"/>
                <a:gd name="connsiteY25" fmla="*/ 561049 h 695325"/>
                <a:gd name="connsiteX26" fmla="*/ 548735 w 561975"/>
                <a:gd name="connsiteY26" fmla="*/ 552382 h 695325"/>
                <a:gd name="connsiteX27" fmla="*/ 548735 w 561975"/>
                <a:gd name="connsiteY27" fmla="*/ 56247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61975" h="695325">
                  <a:moveTo>
                    <a:pt x="561880" y="349975"/>
                  </a:moveTo>
                  <a:cubicBezTo>
                    <a:pt x="561834" y="539354"/>
                    <a:pt x="408276" y="692838"/>
                    <a:pt x="218897" y="692793"/>
                  </a:cubicBezTo>
                  <a:cubicBezTo>
                    <a:pt x="142100" y="692774"/>
                    <a:pt x="67533" y="666976"/>
                    <a:pt x="7144" y="619533"/>
                  </a:cubicBezTo>
                  <a:cubicBezTo>
                    <a:pt x="156016" y="502481"/>
                    <a:pt x="181812" y="286906"/>
                    <a:pt x="64760" y="138034"/>
                  </a:cubicBezTo>
                  <a:cubicBezTo>
                    <a:pt x="47913" y="116607"/>
                    <a:pt x="28571" y="97265"/>
                    <a:pt x="7144" y="80418"/>
                  </a:cubicBezTo>
                  <a:cubicBezTo>
                    <a:pt x="156062" y="-36576"/>
                    <a:pt x="371626" y="-10696"/>
                    <a:pt x="488620" y="138222"/>
                  </a:cubicBezTo>
                  <a:cubicBezTo>
                    <a:pt x="536063" y="198612"/>
                    <a:pt x="561861" y="273179"/>
                    <a:pt x="561880" y="349975"/>
                  </a:cubicBezTo>
                  <a:close/>
                  <a:moveTo>
                    <a:pt x="529209" y="562478"/>
                  </a:moveTo>
                  <a:lnTo>
                    <a:pt x="529209" y="551429"/>
                  </a:lnTo>
                  <a:lnTo>
                    <a:pt x="533686" y="551429"/>
                  </a:lnTo>
                  <a:lnTo>
                    <a:pt x="533686" y="549143"/>
                  </a:lnTo>
                  <a:lnTo>
                    <a:pt x="522446" y="549143"/>
                  </a:lnTo>
                  <a:lnTo>
                    <a:pt x="522446" y="551429"/>
                  </a:lnTo>
                  <a:lnTo>
                    <a:pt x="526828" y="551429"/>
                  </a:lnTo>
                  <a:lnTo>
                    <a:pt x="526828" y="562478"/>
                  </a:lnTo>
                  <a:close/>
                  <a:moveTo>
                    <a:pt x="551212" y="562478"/>
                  </a:moveTo>
                  <a:lnTo>
                    <a:pt x="551212" y="549143"/>
                  </a:lnTo>
                  <a:lnTo>
                    <a:pt x="547687" y="549143"/>
                  </a:lnTo>
                  <a:lnTo>
                    <a:pt x="543687" y="558668"/>
                  </a:lnTo>
                  <a:lnTo>
                    <a:pt x="539686" y="549143"/>
                  </a:lnTo>
                  <a:lnTo>
                    <a:pt x="536258" y="549143"/>
                  </a:lnTo>
                  <a:lnTo>
                    <a:pt x="536258" y="562478"/>
                  </a:lnTo>
                  <a:lnTo>
                    <a:pt x="538734" y="562478"/>
                  </a:lnTo>
                  <a:lnTo>
                    <a:pt x="538734" y="552382"/>
                  </a:lnTo>
                  <a:lnTo>
                    <a:pt x="542449" y="561049"/>
                  </a:lnTo>
                  <a:lnTo>
                    <a:pt x="545020" y="561049"/>
                  </a:lnTo>
                  <a:lnTo>
                    <a:pt x="548735" y="552382"/>
                  </a:lnTo>
                  <a:lnTo>
                    <a:pt x="548735" y="562478"/>
                  </a:lnTo>
                  <a:close/>
                </a:path>
              </a:pathLst>
            </a:custGeom>
            <a:solidFill>
              <a:srgbClr val="F79E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88898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(long), Subtitle and Content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fld id="{3AB2DB24-5BB4-4F1B-973E-A10FA63DFB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5"/>
          </p:nvPr>
        </p:nvSpPr>
        <p:spPr bwMode="gray"/>
        <p:txBody>
          <a:bodyPr/>
          <a:lstStyle/>
          <a:p>
            <a:r>
              <a:rPr lang="en-US"/>
              <a:t>July 14, 2021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 bwMode="gray">
          <a:xfrm>
            <a:off x="3119438" y="727556"/>
            <a:ext cx="5458009" cy="3587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Subtitle 2"/>
          <p:cNvSpPr>
            <a:spLocks noGrp="1"/>
          </p:cNvSpPr>
          <p:nvPr>
            <p:ph type="body" idx="13" hasCustomPrompt="1"/>
          </p:nvPr>
        </p:nvSpPr>
        <p:spPr bwMode="gray">
          <a:xfrm>
            <a:off x="164592" y="727556"/>
            <a:ext cx="2725896" cy="717196"/>
          </a:xfrm>
        </p:spPr>
        <p:txBody>
          <a:bodyPr rIns="0" anchor="t" anchorCtr="0"/>
          <a:lstStyle>
            <a:lvl1pPr marL="0" indent="0">
              <a:buNone/>
              <a:defRPr sz="1400" b="0">
                <a:latin typeface="Mark Offc For MC" panose="020B0504020101010102" pitchFamily="34" charset="0"/>
              </a:defRPr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dirty="0"/>
              <a:t>Click to add subtitle or secondary text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164594" y="192025"/>
            <a:ext cx="8412854" cy="3108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869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ntent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fld id="{3AB2DB24-5BB4-4F1B-973E-A10FA63DFB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5"/>
          </p:nvPr>
        </p:nvSpPr>
        <p:spPr bwMode="gray"/>
        <p:txBody>
          <a:bodyPr/>
          <a:lstStyle/>
          <a:p>
            <a:r>
              <a:rPr lang="en-US"/>
              <a:t>July 14, 2021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 bwMode="gray">
          <a:xfrm>
            <a:off x="3119438" y="192088"/>
            <a:ext cx="5458009" cy="4125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Subtitle 2"/>
          <p:cNvSpPr>
            <a:spLocks noGrp="1"/>
          </p:cNvSpPr>
          <p:nvPr>
            <p:ph type="body" idx="13" hasCustomPrompt="1"/>
          </p:nvPr>
        </p:nvSpPr>
        <p:spPr bwMode="gray">
          <a:xfrm>
            <a:off x="164592" y="1042416"/>
            <a:ext cx="2725896" cy="617934"/>
          </a:xfrm>
        </p:spPr>
        <p:txBody>
          <a:bodyPr rIns="0" anchor="t" anchorCtr="0"/>
          <a:lstStyle>
            <a:lvl1pPr marL="0" indent="0">
              <a:buNone/>
              <a:defRPr sz="1400" b="0">
                <a:latin typeface="Mark Offc For MC" panose="020B0504020101010102" pitchFamily="34" charset="0"/>
              </a:defRPr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dirty="0"/>
              <a:t>Click to add subtitle or secondary text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705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ntent (no bullets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fld id="{3AB2DB24-5BB4-4F1B-973E-A10FA63DFB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5"/>
          </p:nvPr>
        </p:nvSpPr>
        <p:spPr bwMode="gray"/>
        <p:txBody>
          <a:bodyPr/>
          <a:lstStyle/>
          <a:p>
            <a:r>
              <a:rPr lang="en-US"/>
              <a:t>July 14, 2021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 bwMode="gray">
          <a:xfrm>
            <a:off x="3119438" y="192088"/>
            <a:ext cx="5458009" cy="4125742"/>
          </a:xfrm>
        </p:spPr>
        <p:txBody>
          <a:bodyPr/>
          <a:lstStyle>
            <a:lvl1pPr marL="0" indent="0">
              <a:buNone/>
              <a:defRPr/>
            </a:lvl1pPr>
            <a:lvl2pPr marL="147634" indent="0">
              <a:buNone/>
              <a:defRPr/>
            </a:lvl2pPr>
            <a:lvl3pPr marL="287330" indent="0">
              <a:buNone/>
              <a:defRPr/>
            </a:lvl3pPr>
            <a:lvl4pPr marL="434964" indent="0">
              <a:buNone/>
              <a:defRPr/>
            </a:lvl4pPr>
            <a:lvl5pPr marL="568311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Subtitle 2"/>
          <p:cNvSpPr>
            <a:spLocks noGrp="1"/>
          </p:cNvSpPr>
          <p:nvPr>
            <p:ph type="body" idx="13" hasCustomPrompt="1"/>
          </p:nvPr>
        </p:nvSpPr>
        <p:spPr bwMode="gray">
          <a:xfrm>
            <a:off x="164592" y="1042416"/>
            <a:ext cx="2725896" cy="617934"/>
          </a:xfrm>
        </p:spPr>
        <p:txBody>
          <a:bodyPr rIns="0" anchor="t" anchorCtr="0"/>
          <a:lstStyle>
            <a:lvl1pPr marL="0" indent="0">
              <a:buNone/>
              <a:defRPr sz="1400" b="0">
                <a:latin typeface="Mark Offc For MC" panose="020B0504020101010102" pitchFamily="34" charset="0"/>
              </a:defRPr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dirty="0"/>
              <a:t>Click to add subtitle or secondary text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448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long title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fld id="{3AB2DB24-5BB4-4F1B-973E-A10FA63DFB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5"/>
          </p:nvPr>
        </p:nvSpPr>
        <p:spPr bwMode="gray"/>
        <p:txBody>
          <a:bodyPr/>
          <a:lstStyle/>
          <a:p>
            <a:r>
              <a:rPr lang="en-US"/>
              <a:t>July 14, 2021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 bwMode="gray">
          <a:xfrm>
            <a:off x="164593" y="727513"/>
            <a:ext cx="3897622" cy="3595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164594" y="192025"/>
            <a:ext cx="8412854" cy="3108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 bwMode="gray">
          <a:xfrm>
            <a:off x="4679824" y="727555"/>
            <a:ext cx="3897623" cy="35937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462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fld id="{3AB2DB24-5BB4-4F1B-973E-A10FA63DFB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5"/>
          </p:nvPr>
        </p:nvSpPr>
        <p:spPr bwMode="gray"/>
        <p:txBody>
          <a:bodyPr/>
          <a:lstStyle/>
          <a:p>
            <a:r>
              <a:rPr lang="en-US"/>
              <a:t>July 14, 2021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 bwMode="gray">
          <a:xfrm>
            <a:off x="3119438" y="192023"/>
            <a:ext cx="2642070" cy="41293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 bwMode="gray">
          <a:xfrm>
            <a:off x="5935377" y="192023"/>
            <a:ext cx="2642070" cy="41293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03403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long title) with Subtitl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fld id="{3AB2DB24-5BB4-4F1B-973E-A10FA63DFB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5"/>
          </p:nvPr>
        </p:nvSpPr>
        <p:spPr bwMode="gray"/>
        <p:txBody>
          <a:bodyPr/>
          <a:lstStyle/>
          <a:p>
            <a:r>
              <a:rPr lang="en-US"/>
              <a:t>July 14, 2021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 bwMode="gray">
          <a:xfrm>
            <a:off x="3119438" y="727555"/>
            <a:ext cx="2642616" cy="35937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Subtitle 2"/>
          <p:cNvSpPr>
            <a:spLocks noGrp="1"/>
          </p:cNvSpPr>
          <p:nvPr>
            <p:ph type="body" idx="13" hasCustomPrompt="1"/>
          </p:nvPr>
        </p:nvSpPr>
        <p:spPr bwMode="gray">
          <a:xfrm>
            <a:off x="164592" y="727556"/>
            <a:ext cx="2725896" cy="617934"/>
          </a:xfrm>
        </p:spPr>
        <p:txBody>
          <a:bodyPr rIns="0" anchor="t" anchorCtr="0"/>
          <a:lstStyle>
            <a:lvl1pPr marL="0" indent="0">
              <a:buNone/>
              <a:defRPr sz="1400" b="0">
                <a:latin typeface="Mark Offc For MC" panose="020B0504020101010102" pitchFamily="34" charset="0"/>
              </a:defRPr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dirty="0"/>
              <a:t>Click to add subtitle or secondary text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164594" y="192025"/>
            <a:ext cx="8412854" cy="3108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 bwMode="gray">
          <a:xfrm>
            <a:off x="5934831" y="727555"/>
            <a:ext cx="2642616" cy="35937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269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with Subtitl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fld id="{3AB2DB24-5BB4-4F1B-973E-A10FA63DFB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5"/>
          </p:nvPr>
        </p:nvSpPr>
        <p:spPr bwMode="gray"/>
        <p:txBody>
          <a:bodyPr/>
          <a:lstStyle/>
          <a:p>
            <a:r>
              <a:rPr lang="en-US"/>
              <a:t>July 14, 2021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 bwMode="gray">
          <a:xfrm>
            <a:off x="3119438" y="192087"/>
            <a:ext cx="2642616" cy="41292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Subtitle 2"/>
          <p:cNvSpPr>
            <a:spLocks noGrp="1"/>
          </p:cNvSpPr>
          <p:nvPr>
            <p:ph type="body" idx="13" hasCustomPrompt="1"/>
          </p:nvPr>
        </p:nvSpPr>
        <p:spPr bwMode="gray">
          <a:xfrm>
            <a:off x="164592" y="1042416"/>
            <a:ext cx="2725896" cy="617934"/>
          </a:xfrm>
        </p:spPr>
        <p:txBody>
          <a:bodyPr rIns="0" anchor="t" anchorCtr="0"/>
          <a:lstStyle>
            <a:lvl1pPr marL="0" indent="0">
              <a:buNone/>
              <a:defRPr sz="1400" b="0">
                <a:latin typeface="Mark Offc For MC" panose="020B0504020101010102" pitchFamily="34" charset="0"/>
              </a:defRPr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dirty="0"/>
              <a:t>Click to add subtitle or secondary text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 bwMode="gray">
          <a:xfrm>
            <a:off x="5934831" y="192087"/>
            <a:ext cx="2642616" cy="41292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388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with Subtitle (no bullets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fld id="{3AB2DB24-5BB4-4F1B-973E-A10FA63DFB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5"/>
          </p:nvPr>
        </p:nvSpPr>
        <p:spPr bwMode="gray"/>
        <p:txBody>
          <a:bodyPr/>
          <a:lstStyle/>
          <a:p>
            <a:r>
              <a:rPr lang="en-US"/>
              <a:t>July 14, 2021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 bwMode="gray">
          <a:xfrm>
            <a:off x="3119438" y="192087"/>
            <a:ext cx="2642616" cy="4129257"/>
          </a:xfrm>
        </p:spPr>
        <p:txBody>
          <a:bodyPr/>
          <a:lstStyle>
            <a:lvl1pPr marL="0" indent="0">
              <a:buNone/>
              <a:defRPr/>
            </a:lvl1pPr>
            <a:lvl2pPr marL="147634" indent="0">
              <a:buNone/>
              <a:defRPr/>
            </a:lvl2pPr>
            <a:lvl3pPr marL="287330" indent="0">
              <a:buNone/>
              <a:defRPr/>
            </a:lvl3pPr>
            <a:lvl4pPr marL="434964" indent="0">
              <a:buNone/>
              <a:defRPr/>
            </a:lvl4pPr>
            <a:lvl5pPr marL="568311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Subtitle 2"/>
          <p:cNvSpPr>
            <a:spLocks noGrp="1"/>
          </p:cNvSpPr>
          <p:nvPr>
            <p:ph type="body" idx="13" hasCustomPrompt="1"/>
          </p:nvPr>
        </p:nvSpPr>
        <p:spPr bwMode="gray">
          <a:xfrm>
            <a:off x="164592" y="1042416"/>
            <a:ext cx="2725896" cy="617934"/>
          </a:xfrm>
        </p:spPr>
        <p:txBody>
          <a:bodyPr rIns="0" anchor="t" anchorCtr="0"/>
          <a:lstStyle>
            <a:lvl1pPr marL="0" indent="0">
              <a:buNone/>
              <a:defRPr sz="1400" b="0">
                <a:latin typeface="Mark Offc For MC" panose="020B0504020101010102" pitchFamily="34" charset="0"/>
              </a:defRPr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dirty="0"/>
              <a:t>Click to add subtitle or secondary text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 bwMode="gray">
          <a:xfrm>
            <a:off x="5934831" y="192087"/>
            <a:ext cx="2642616" cy="4129257"/>
          </a:xfrm>
        </p:spPr>
        <p:txBody>
          <a:bodyPr/>
          <a:lstStyle>
            <a:lvl1pPr marL="0" indent="0">
              <a:buNone/>
              <a:defRPr/>
            </a:lvl1pPr>
            <a:lvl2pPr marL="147634" indent="0">
              <a:buNone/>
              <a:defRPr/>
            </a:lvl2pPr>
            <a:lvl3pPr marL="287330" indent="0">
              <a:buNone/>
              <a:defRPr/>
            </a:lvl3pPr>
            <a:lvl4pPr marL="434964" indent="0">
              <a:buNone/>
              <a:defRPr/>
            </a:lvl4pPr>
            <a:lvl5pPr marL="568311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76570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(long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fld id="{3AB2DB24-5BB4-4F1B-973E-A10FA63DFB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5"/>
          </p:nvPr>
        </p:nvSpPr>
        <p:spPr bwMode="gray"/>
        <p:txBody>
          <a:bodyPr/>
          <a:lstStyle/>
          <a:p>
            <a:r>
              <a:rPr lang="en-US"/>
              <a:t>July 14, 2021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164592" y="192025"/>
            <a:ext cx="8412855" cy="3108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5289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3AB2DB24-5BB4-4F1B-973E-A10FA63DFB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en-US"/>
              <a:t>July 14,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299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Graphic - Dark">
    <p:bg bwMode="gray">
      <p:bgPr>
        <a:solidFill>
          <a:srgbClr val="242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SlideNameDept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164592" y="3466431"/>
            <a:ext cx="3124200" cy="170816"/>
          </a:xfrm>
        </p:spPr>
        <p:txBody>
          <a:bodyPr vert="horz" lIns="91440" tIns="0" rIns="91440" bIns="45720" rtlCol="0" anchor="t" anchorCtr="0">
            <a:spAutoFit/>
          </a:bodyPr>
          <a:lstStyle>
            <a:lvl1pPr marL="115885" indent="-115885">
              <a:buNone/>
              <a:defRPr lang="en-US" sz="900" b="0" cap="none" baseline="0" dirty="0" smtClean="0">
                <a:solidFill>
                  <a:srgbClr val="FFFFFF"/>
                </a:solidFill>
                <a:latin typeface="MarkForMC Nrw O" panose="020B0506020201010104" pitchFamily="34" charset="0"/>
              </a:defRPr>
            </a:lvl1pPr>
          </a:lstStyle>
          <a:p>
            <a:pPr marL="0" lvl="0" indent="0"/>
            <a:r>
              <a:rPr lang="en-US" dirty="0"/>
              <a:t>Click to add presenter name, department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 bwMode="gray">
          <a:xfrm>
            <a:off x="164592" y="3166956"/>
            <a:ext cx="3123564" cy="273844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>
              <a:defRPr lang="en-US" sz="900" cap="none" smtClean="0">
                <a:solidFill>
                  <a:srgbClr val="FFFFFF"/>
                </a:solidFill>
                <a:latin typeface="MarkForMC Nrw O" panose="020B0506020201010104" pitchFamily="34" charset="0"/>
              </a:defRPr>
            </a:lvl1pPr>
          </a:lstStyle>
          <a:p>
            <a:r>
              <a:rPr lang="en-US"/>
              <a:t>July 14, 2021</a:t>
            </a:r>
            <a:endParaRPr lang="en-US" dirty="0"/>
          </a:p>
        </p:txBody>
      </p:sp>
      <p:sp>
        <p:nvSpPr>
          <p:cNvPr id="25" name="Subtitle 2"/>
          <p:cNvSpPr>
            <a:spLocks noGrp="1"/>
          </p:cNvSpPr>
          <p:nvPr>
            <p:ph type="subTitle" idx="1"/>
          </p:nvPr>
        </p:nvSpPr>
        <p:spPr bwMode="gray">
          <a:xfrm>
            <a:off x="164591" y="2717911"/>
            <a:ext cx="6702552" cy="498725"/>
          </a:xfrm>
          <a:ln>
            <a:noFill/>
          </a:ln>
        </p:spPr>
        <p:txBody>
          <a:bodyPr rIns="91440"/>
          <a:lstStyle>
            <a:lvl1pPr marL="0" indent="0" algn="l">
              <a:lnSpc>
                <a:spcPct val="80000"/>
              </a:lnSpc>
              <a:buNone/>
              <a:defRPr sz="1400">
                <a:solidFill>
                  <a:srgbClr val="FFFFFF"/>
                </a:solidFill>
                <a:latin typeface="Mark Offc For MC" panose="020B0504020101010102" pitchFamily="34" charset="0"/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4" name="Title 1"/>
          <p:cNvSpPr>
            <a:spLocks noGrp="1"/>
          </p:cNvSpPr>
          <p:nvPr>
            <p:ph type="ctrTitle"/>
          </p:nvPr>
        </p:nvSpPr>
        <p:spPr bwMode="gray">
          <a:xfrm>
            <a:off x="164591" y="1430456"/>
            <a:ext cx="6702552" cy="1274195"/>
          </a:xfrm>
          <a:ln>
            <a:noFill/>
          </a:ln>
        </p:spPr>
        <p:txBody>
          <a:bodyPr rIns="91440" anchor="b"/>
          <a:lstStyle>
            <a:lvl1pPr algn="l">
              <a:lnSpc>
                <a:spcPct val="80000"/>
              </a:lnSpc>
              <a:defRPr sz="4800" b="0">
                <a:solidFill>
                  <a:srgbClr val="FFFFFF"/>
                </a:solidFill>
                <a:latin typeface="Mark Offc For MC Extra Light" panose="020B0404020101010102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1" name="Graphic 9">
            <a:extLst>
              <a:ext uri="{FF2B5EF4-FFF2-40B4-BE49-F238E27FC236}">
                <a16:creationId xmlns:a16="http://schemas.microsoft.com/office/drawing/2014/main" id="{143DA5ED-EC8F-47D7-99AF-FFD50025629B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8288899" y="258318"/>
            <a:ext cx="595440" cy="370757"/>
            <a:chOff x="248864" y="1309239"/>
            <a:chExt cx="1116830" cy="695406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E8644FF-21BA-44E2-97CD-A0A837D4E01B}"/>
                </a:ext>
              </a:extLst>
            </p:cNvPr>
            <p:cNvSpPr/>
            <p:nvPr/>
          </p:nvSpPr>
          <p:spPr bwMode="gray">
            <a:xfrm>
              <a:off x="653702" y="1382595"/>
              <a:ext cx="314326" cy="552451"/>
            </a:xfrm>
            <a:custGeom>
              <a:avLst/>
              <a:gdLst>
                <a:gd name="connsiteX0" fmla="*/ 7144 w 314325"/>
                <a:gd name="connsiteY0" fmla="*/ 7144 h 552450"/>
                <a:gd name="connsiteX1" fmla="*/ 307181 w 314325"/>
                <a:gd name="connsiteY1" fmla="*/ 7144 h 552450"/>
                <a:gd name="connsiteX2" fmla="*/ 307181 w 314325"/>
                <a:gd name="connsiteY2" fmla="*/ 546354 h 552450"/>
                <a:gd name="connsiteX3" fmla="*/ 7144 w 314325"/>
                <a:gd name="connsiteY3" fmla="*/ 546354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25" h="552450">
                  <a:moveTo>
                    <a:pt x="7144" y="7144"/>
                  </a:moveTo>
                  <a:lnTo>
                    <a:pt x="307181" y="7144"/>
                  </a:lnTo>
                  <a:lnTo>
                    <a:pt x="307181" y="546354"/>
                  </a:lnTo>
                  <a:lnTo>
                    <a:pt x="7144" y="546354"/>
                  </a:lnTo>
                  <a:close/>
                </a:path>
              </a:pathLst>
            </a:custGeom>
            <a:solidFill>
              <a:srgbClr val="FF5F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0FC94E2-E937-4C00-884F-B06ADD316975}"/>
                </a:ext>
              </a:extLst>
            </p:cNvPr>
            <p:cNvSpPr/>
            <p:nvPr/>
          </p:nvSpPr>
          <p:spPr bwMode="gray">
            <a:xfrm>
              <a:off x="248864" y="1309239"/>
              <a:ext cx="561975" cy="695324"/>
            </a:xfrm>
            <a:custGeom>
              <a:avLst/>
              <a:gdLst>
                <a:gd name="connsiteX0" fmla="*/ 431031 w 561975"/>
                <a:gd name="connsiteY0" fmla="*/ 350058 h 695325"/>
                <a:gd name="connsiteX1" fmla="*/ 562000 w 561975"/>
                <a:gd name="connsiteY1" fmla="*/ 80501 h 695325"/>
                <a:gd name="connsiteX2" fmla="*/ 80501 w 561975"/>
                <a:gd name="connsiteY2" fmla="*/ 138117 h 695325"/>
                <a:gd name="connsiteX3" fmla="*/ 138117 w 561975"/>
                <a:gd name="connsiteY3" fmla="*/ 619616 h 695325"/>
                <a:gd name="connsiteX4" fmla="*/ 562000 w 561975"/>
                <a:gd name="connsiteY4" fmla="*/ 619616 h 695325"/>
                <a:gd name="connsiteX5" fmla="*/ 431031 w 561975"/>
                <a:gd name="connsiteY5" fmla="*/ 35005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1975" h="695325">
                  <a:moveTo>
                    <a:pt x="431031" y="350058"/>
                  </a:moveTo>
                  <a:cubicBezTo>
                    <a:pt x="430905" y="244845"/>
                    <a:pt x="479209" y="145428"/>
                    <a:pt x="562000" y="80501"/>
                  </a:cubicBezTo>
                  <a:cubicBezTo>
                    <a:pt x="413127" y="-36551"/>
                    <a:pt x="197553" y="-10756"/>
                    <a:pt x="80501" y="138117"/>
                  </a:cubicBezTo>
                  <a:cubicBezTo>
                    <a:pt x="-36551" y="286989"/>
                    <a:pt x="-10756" y="502564"/>
                    <a:pt x="138117" y="619616"/>
                  </a:cubicBezTo>
                  <a:cubicBezTo>
                    <a:pt x="262491" y="717406"/>
                    <a:pt x="437626" y="717406"/>
                    <a:pt x="562000" y="619616"/>
                  </a:cubicBezTo>
                  <a:cubicBezTo>
                    <a:pt x="479209" y="554688"/>
                    <a:pt x="430905" y="455272"/>
                    <a:pt x="431031" y="350058"/>
                  </a:cubicBezTo>
                  <a:close/>
                </a:path>
              </a:pathLst>
            </a:custGeom>
            <a:solidFill>
              <a:srgbClr val="EB00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F292F27-EB87-4FC0-9253-ED0366702A71}"/>
                </a:ext>
              </a:extLst>
            </p:cNvPr>
            <p:cNvSpPr/>
            <p:nvPr/>
          </p:nvSpPr>
          <p:spPr bwMode="gray">
            <a:xfrm>
              <a:off x="803719" y="1309321"/>
              <a:ext cx="561975" cy="695324"/>
            </a:xfrm>
            <a:custGeom>
              <a:avLst/>
              <a:gdLst>
                <a:gd name="connsiteX0" fmla="*/ 561880 w 561975"/>
                <a:gd name="connsiteY0" fmla="*/ 349975 h 695325"/>
                <a:gd name="connsiteX1" fmla="*/ 218897 w 561975"/>
                <a:gd name="connsiteY1" fmla="*/ 692793 h 695325"/>
                <a:gd name="connsiteX2" fmla="*/ 7144 w 561975"/>
                <a:gd name="connsiteY2" fmla="*/ 619533 h 695325"/>
                <a:gd name="connsiteX3" fmla="*/ 64760 w 561975"/>
                <a:gd name="connsiteY3" fmla="*/ 138034 h 695325"/>
                <a:gd name="connsiteX4" fmla="*/ 7144 w 561975"/>
                <a:gd name="connsiteY4" fmla="*/ 80418 h 695325"/>
                <a:gd name="connsiteX5" fmla="*/ 488620 w 561975"/>
                <a:gd name="connsiteY5" fmla="*/ 138222 h 695325"/>
                <a:gd name="connsiteX6" fmla="*/ 561880 w 561975"/>
                <a:gd name="connsiteY6" fmla="*/ 349975 h 695325"/>
                <a:gd name="connsiteX7" fmla="*/ 529209 w 561975"/>
                <a:gd name="connsiteY7" fmla="*/ 562478 h 695325"/>
                <a:gd name="connsiteX8" fmla="*/ 529209 w 561975"/>
                <a:gd name="connsiteY8" fmla="*/ 551429 h 695325"/>
                <a:gd name="connsiteX9" fmla="*/ 533686 w 561975"/>
                <a:gd name="connsiteY9" fmla="*/ 551429 h 695325"/>
                <a:gd name="connsiteX10" fmla="*/ 533686 w 561975"/>
                <a:gd name="connsiteY10" fmla="*/ 549143 h 695325"/>
                <a:gd name="connsiteX11" fmla="*/ 522446 w 561975"/>
                <a:gd name="connsiteY11" fmla="*/ 549143 h 695325"/>
                <a:gd name="connsiteX12" fmla="*/ 522446 w 561975"/>
                <a:gd name="connsiteY12" fmla="*/ 551429 h 695325"/>
                <a:gd name="connsiteX13" fmla="*/ 526828 w 561975"/>
                <a:gd name="connsiteY13" fmla="*/ 551429 h 695325"/>
                <a:gd name="connsiteX14" fmla="*/ 526828 w 561975"/>
                <a:gd name="connsiteY14" fmla="*/ 562478 h 695325"/>
                <a:gd name="connsiteX15" fmla="*/ 551212 w 561975"/>
                <a:gd name="connsiteY15" fmla="*/ 562478 h 695325"/>
                <a:gd name="connsiteX16" fmla="*/ 551212 w 561975"/>
                <a:gd name="connsiteY16" fmla="*/ 549143 h 695325"/>
                <a:gd name="connsiteX17" fmla="*/ 547687 w 561975"/>
                <a:gd name="connsiteY17" fmla="*/ 549143 h 695325"/>
                <a:gd name="connsiteX18" fmla="*/ 543687 w 561975"/>
                <a:gd name="connsiteY18" fmla="*/ 558668 h 695325"/>
                <a:gd name="connsiteX19" fmla="*/ 539686 w 561975"/>
                <a:gd name="connsiteY19" fmla="*/ 549143 h 695325"/>
                <a:gd name="connsiteX20" fmla="*/ 536258 w 561975"/>
                <a:gd name="connsiteY20" fmla="*/ 549143 h 695325"/>
                <a:gd name="connsiteX21" fmla="*/ 536258 w 561975"/>
                <a:gd name="connsiteY21" fmla="*/ 562478 h 695325"/>
                <a:gd name="connsiteX22" fmla="*/ 538734 w 561975"/>
                <a:gd name="connsiteY22" fmla="*/ 562478 h 695325"/>
                <a:gd name="connsiteX23" fmla="*/ 538734 w 561975"/>
                <a:gd name="connsiteY23" fmla="*/ 552382 h 695325"/>
                <a:gd name="connsiteX24" fmla="*/ 542449 w 561975"/>
                <a:gd name="connsiteY24" fmla="*/ 561049 h 695325"/>
                <a:gd name="connsiteX25" fmla="*/ 545020 w 561975"/>
                <a:gd name="connsiteY25" fmla="*/ 561049 h 695325"/>
                <a:gd name="connsiteX26" fmla="*/ 548735 w 561975"/>
                <a:gd name="connsiteY26" fmla="*/ 552382 h 695325"/>
                <a:gd name="connsiteX27" fmla="*/ 548735 w 561975"/>
                <a:gd name="connsiteY27" fmla="*/ 56247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61975" h="695325">
                  <a:moveTo>
                    <a:pt x="561880" y="349975"/>
                  </a:moveTo>
                  <a:cubicBezTo>
                    <a:pt x="561834" y="539354"/>
                    <a:pt x="408276" y="692838"/>
                    <a:pt x="218897" y="692793"/>
                  </a:cubicBezTo>
                  <a:cubicBezTo>
                    <a:pt x="142100" y="692774"/>
                    <a:pt x="67533" y="666976"/>
                    <a:pt x="7144" y="619533"/>
                  </a:cubicBezTo>
                  <a:cubicBezTo>
                    <a:pt x="156016" y="502481"/>
                    <a:pt x="181812" y="286906"/>
                    <a:pt x="64760" y="138034"/>
                  </a:cubicBezTo>
                  <a:cubicBezTo>
                    <a:pt x="47913" y="116607"/>
                    <a:pt x="28571" y="97265"/>
                    <a:pt x="7144" y="80418"/>
                  </a:cubicBezTo>
                  <a:cubicBezTo>
                    <a:pt x="156062" y="-36576"/>
                    <a:pt x="371626" y="-10696"/>
                    <a:pt x="488620" y="138222"/>
                  </a:cubicBezTo>
                  <a:cubicBezTo>
                    <a:pt x="536063" y="198612"/>
                    <a:pt x="561861" y="273179"/>
                    <a:pt x="561880" y="349975"/>
                  </a:cubicBezTo>
                  <a:close/>
                  <a:moveTo>
                    <a:pt x="529209" y="562478"/>
                  </a:moveTo>
                  <a:lnTo>
                    <a:pt x="529209" y="551429"/>
                  </a:lnTo>
                  <a:lnTo>
                    <a:pt x="533686" y="551429"/>
                  </a:lnTo>
                  <a:lnTo>
                    <a:pt x="533686" y="549143"/>
                  </a:lnTo>
                  <a:lnTo>
                    <a:pt x="522446" y="549143"/>
                  </a:lnTo>
                  <a:lnTo>
                    <a:pt x="522446" y="551429"/>
                  </a:lnTo>
                  <a:lnTo>
                    <a:pt x="526828" y="551429"/>
                  </a:lnTo>
                  <a:lnTo>
                    <a:pt x="526828" y="562478"/>
                  </a:lnTo>
                  <a:close/>
                  <a:moveTo>
                    <a:pt x="551212" y="562478"/>
                  </a:moveTo>
                  <a:lnTo>
                    <a:pt x="551212" y="549143"/>
                  </a:lnTo>
                  <a:lnTo>
                    <a:pt x="547687" y="549143"/>
                  </a:lnTo>
                  <a:lnTo>
                    <a:pt x="543687" y="558668"/>
                  </a:lnTo>
                  <a:lnTo>
                    <a:pt x="539686" y="549143"/>
                  </a:lnTo>
                  <a:lnTo>
                    <a:pt x="536258" y="549143"/>
                  </a:lnTo>
                  <a:lnTo>
                    <a:pt x="536258" y="562478"/>
                  </a:lnTo>
                  <a:lnTo>
                    <a:pt x="538734" y="562478"/>
                  </a:lnTo>
                  <a:lnTo>
                    <a:pt x="538734" y="552382"/>
                  </a:lnTo>
                  <a:lnTo>
                    <a:pt x="542449" y="561049"/>
                  </a:lnTo>
                  <a:lnTo>
                    <a:pt x="545020" y="561049"/>
                  </a:lnTo>
                  <a:lnTo>
                    <a:pt x="548735" y="552382"/>
                  </a:lnTo>
                  <a:lnTo>
                    <a:pt x="548735" y="562478"/>
                  </a:lnTo>
                  <a:close/>
                </a:path>
              </a:pathLst>
            </a:custGeom>
            <a:solidFill>
              <a:srgbClr val="F79E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1167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Imag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 bwMode="gray"/>
        <p:txBody>
          <a:bodyPr/>
          <a:lstStyle/>
          <a:p>
            <a:fld id="{3AB2DB24-5BB4-4F1B-973E-A10FA63DFB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 bwMode="gray"/>
        <p:txBody>
          <a:bodyPr/>
          <a:lstStyle/>
          <a:p>
            <a:r>
              <a:rPr lang="en-US"/>
              <a:t>July 14, 2021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0" y="1"/>
            <a:ext cx="9144000" cy="4563910"/>
          </a:xfrm>
        </p:spPr>
        <p:txBody>
          <a:bodyPr tIns="182880" rIns="91440" bIns="1005840" anchor="b" anchorCtr="0"/>
          <a:lstStyle>
            <a:lvl1pPr marL="0" indent="0" algn="ctr">
              <a:spcBef>
                <a:spcPts val="0"/>
              </a:spcBef>
              <a:buNone/>
              <a:defRPr>
                <a:solidFill>
                  <a:srgbClr val="B9B9B9"/>
                </a:solidFill>
                <a:latin typeface="+mn-lt"/>
              </a:defRPr>
            </a:lvl1pPr>
          </a:lstStyle>
          <a:p>
            <a:r>
              <a:rPr lang="en-US" dirty="0"/>
              <a:t>Click icon to add image.</a:t>
            </a:r>
            <a:br>
              <a:rPr lang="en-US" dirty="0"/>
            </a:br>
            <a:r>
              <a:rPr lang="en-US" dirty="0"/>
              <a:t>Get </a:t>
            </a:r>
            <a:r>
              <a:rPr lang="en-US" dirty="0" err="1"/>
              <a:t>Mastercard</a:t>
            </a:r>
            <a:r>
              <a:rPr lang="en-US" dirty="0"/>
              <a:t> approved photography and</a:t>
            </a:r>
            <a:br>
              <a:rPr lang="en-US" dirty="0"/>
            </a:br>
            <a:r>
              <a:rPr lang="en-US" dirty="0"/>
              <a:t>imagery guidelines at designcenter.mastercard.com.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164594" y="192025"/>
            <a:ext cx="8412854" cy="53553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9195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Divi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type="body" idx="1" hasCustomPrompt="1"/>
          </p:nvPr>
        </p:nvSpPr>
        <p:spPr bwMode="gray">
          <a:xfrm>
            <a:off x="164593" y="292608"/>
            <a:ext cx="4198001" cy="321562"/>
          </a:xfrm>
        </p:spPr>
        <p:txBody>
          <a:bodyPr/>
          <a:lstStyle>
            <a:lvl1pPr marL="0" indent="0">
              <a:buNone/>
              <a:defRPr sz="1600" b="1">
                <a:solidFill>
                  <a:schemeClr val="tx1"/>
                </a:solidFill>
                <a:latin typeface="Mark Offc For MC" panose="020B0504020101010102" pitchFamily="34" charset="0"/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section number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164594" y="725238"/>
            <a:ext cx="4198001" cy="1034129"/>
          </a:xfrm>
        </p:spPr>
        <p:txBody>
          <a:bodyPr anchor="t" anchorCtr="0"/>
          <a:lstStyle>
            <a:lvl1pPr>
              <a:defRPr sz="3400" b="0">
                <a:solidFill>
                  <a:schemeClr val="tx1"/>
                </a:solidFill>
                <a:latin typeface="Mark Offc For MC Extra Light" panose="020B0404020101010102" pitchFamily="34" charset="0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grpSp>
        <p:nvGrpSpPr>
          <p:cNvPr id="8" name="Graphic 9">
            <a:extLst>
              <a:ext uri="{FF2B5EF4-FFF2-40B4-BE49-F238E27FC236}">
                <a16:creationId xmlns:a16="http://schemas.microsoft.com/office/drawing/2014/main" id="{FC7AEDB7-9474-4069-B4D4-90D81ACEA78B}"/>
              </a:ext>
            </a:extLst>
          </p:cNvPr>
          <p:cNvGrpSpPr>
            <a:grpSpLocks noChangeAspect="1"/>
          </p:cNvGrpSpPr>
          <p:nvPr userDrawn="1"/>
        </p:nvGrpSpPr>
        <p:grpSpPr bwMode="gray">
          <a:xfrm>
            <a:off x="8288899" y="258318"/>
            <a:ext cx="595440" cy="370757"/>
            <a:chOff x="248864" y="1309239"/>
            <a:chExt cx="1116830" cy="695406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824F48FD-74BA-4822-AAA7-5023C048C43B}"/>
                </a:ext>
              </a:extLst>
            </p:cNvPr>
            <p:cNvSpPr/>
            <p:nvPr/>
          </p:nvSpPr>
          <p:spPr bwMode="gray">
            <a:xfrm>
              <a:off x="653702" y="1382595"/>
              <a:ext cx="314326" cy="552451"/>
            </a:xfrm>
            <a:custGeom>
              <a:avLst/>
              <a:gdLst>
                <a:gd name="connsiteX0" fmla="*/ 7144 w 314325"/>
                <a:gd name="connsiteY0" fmla="*/ 7144 h 552450"/>
                <a:gd name="connsiteX1" fmla="*/ 307181 w 314325"/>
                <a:gd name="connsiteY1" fmla="*/ 7144 h 552450"/>
                <a:gd name="connsiteX2" fmla="*/ 307181 w 314325"/>
                <a:gd name="connsiteY2" fmla="*/ 546354 h 552450"/>
                <a:gd name="connsiteX3" fmla="*/ 7144 w 314325"/>
                <a:gd name="connsiteY3" fmla="*/ 546354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25" h="552450">
                  <a:moveTo>
                    <a:pt x="7144" y="7144"/>
                  </a:moveTo>
                  <a:lnTo>
                    <a:pt x="307181" y="7144"/>
                  </a:lnTo>
                  <a:lnTo>
                    <a:pt x="307181" y="546354"/>
                  </a:lnTo>
                  <a:lnTo>
                    <a:pt x="7144" y="546354"/>
                  </a:lnTo>
                  <a:close/>
                </a:path>
              </a:pathLst>
            </a:custGeom>
            <a:solidFill>
              <a:srgbClr val="FF5F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F80409-8248-4F08-B70D-7CDEDBB80330}"/>
                </a:ext>
              </a:extLst>
            </p:cNvPr>
            <p:cNvSpPr/>
            <p:nvPr/>
          </p:nvSpPr>
          <p:spPr bwMode="gray">
            <a:xfrm>
              <a:off x="248864" y="1309239"/>
              <a:ext cx="561975" cy="695324"/>
            </a:xfrm>
            <a:custGeom>
              <a:avLst/>
              <a:gdLst>
                <a:gd name="connsiteX0" fmla="*/ 431031 w 561975"/>
                <a:gd name="connsiteY0" fmla="*/ 350058 h 695325"/>
                <a:gd name="connsiteX1" fmla="*/ 562000 w 561975"/>
                <a:gd name="connsiteY1" fmla="*/ 80501 h 695325"/>
                <a:gd name="connsiteX2" fmla="*/ 80501 w 561975"/>
                <a:gd name="connsiteY2" fmla="*/ 138117 h 695325"/>
                <a:gd name="connsiteX3" fmla="*/ 138117 w 561975"/>
                <a:gd name="connsiteY3" fmla="*/ 619616 h 695325"/>
                <a:gd name="connsiteX4" fmla="*/ 562000 w 561975"/>
                <a:gd name="connsiteY4" fmla="*/ 619616 h 695325"/>
                <a:gd name="connsiteX5" fmla="*/ 431031 w 561975"/>
                <a:gd name="connsiteY5" fmla="*/ 35005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1975" h="695325">
                  <a:moveTo>
                    <a:pt x="431031" y="350058"/>
                  </a:moveTo>
                  <a:cubicBezTo>
                    <a:pt x="430905" y="244845"/>
                    <a:pt x="479209" y="145428"/>
                    <a:pt x="562000" y="80501"/>
                  </a:cubicBezTo>
                  <a:cubicBezTo>
                    <a:pt x="413127" y="-36551"/>
                    <a:pt x="197553" y="-10756"/>
                    <a:pt x="80501" y="138117"/>
                  </a:cubicBezTo>
                  <a:cubicBezTo>
                    <a:pt x="-36551" y="286989"/>
                    <a:pt x="-10756" y="502564"/>
                    <a:pt x="138117" y="619616"/>
                  </a:cubicBezTo>
                  <a:cubicBezTo>
                    <a:pt x="262491" y="717406"/>
                    <a:pt x="437626" y="717406"/>
                    <a:pt x="562000" y="619616"/>
                  </a:cubicBezTo>
                  <a:cubicBezTo>
                    <a:pt x="479209" y="554688"/>
                    <a:pt x="430905" y="455272"/>
                    <a:pt x="431031" y="350058"/>
                  </a:cubicBezTo>
                  <a:close/>
                </a:path>
              </a:pathLst>
            </a:custGeom>
            <a:solidFill>
              <a:srgbClr val="EB00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4F2DFB3-402C-4089-890D-CDB8ABDAB783}"/>
                </a:ext>
              </a:extLst>
            </p:cNvPr>
            <p:cNvSpPr/>
            <p:nvPr/>
          </p:nvSpPr>
          <p:spPr bwMode="gray">
            <a:xfrm>
              <a:off x="803719" y="1309322"/>
              <a:ext cx="561975" cy="695323"/>
            </a:xfrm>
            <a:custGeom>
              <a:avLst/>
              <a:gdLst>
                <a:gd name="connsiteX0" fmla="*/ 561880 w 561975"/>
                <a:gd name="connsiteY0" fmla="*/ 349975 h 695325"/>
                <a:gd name="connsiteX1" fmla="*/ 218897 w 561975"/>
                <a:gd name="connsiteY1" fmla="*/ 692793 h 695325"/>
                <a:gd name="connsiteX2" fmla="*/ 7144 w 561975"/>
                <a:gd name="connsiteY2" fmla="*/ 619533 h 695325"/>
                <a:gd name="connsiteX3" fmla="*/ 64760 w 561975"/>
                <a:gd name="connsiteY3" fmla="*/ 138034 h 695325"/>
                <a:gd name="connsiteX4" fmla="*/ 7144 w 561975"/>
                <a:gd name="connsiteY4" fmla="*/ 80418 h 695325"/>
                <a:gd name="connsiteX5" fmla="*/ 488620 w 561975"/>
                <a:gd name="connsiteY5" fmla="*/ 138222 h 695325"/>
                <a:gd name="connsiteX6" fmla="*/ 561880 w 561975"/>
                <a:gd name="connsiteY6" fmla="*/ 349975 h 695325"/>
                <a:gd name="connsiteX7" fmla="*/ 529209 w 561975"/>
                <a:gd name="connsiteY7" fmla="*/ 562478 h 695325"/>
                <a:gd name="connsiteX8" fmla="*/ 529209 w 561975"/>
                <a:gd name="connsiteY8" fmla="*/ 551429 h 695325"/>
                <a:gd name="connsiteX9" fmla="*/ 533686 w 561975"/>
                <a:gd name="connsiteY9" fmla="*/ 551429 h 695325"/>
                <a:gd name="connsiteX10" fmla="*/ 533686 w 561975"/>
                <a:gd name="connsiteY10" fmla="*/ 549143 h 695325"/>
                <a:gd name="connsiteX11" fmla="*/ 522446 w 561975"/>
                <a:gd name="connsiteY11" fmla="*/ 549143 h 695325"/>
                <a:gd name="connsiteX12" fmla="*/ 522446 w 561975"/>
                <a:gd name="connsiteY12" fmla="*/ 551429 h 695325"/>
                <a:gd name="connsiteX13" fmla="*/ 526828 w 561975"/>
                <a:gd name="connsiteY13" fmla="*/ 551429 h 695325"/>
                <a:gd name="connsiteX14" fmla="*/ 526828 w 561975"/>
                <a:gd name="connsiteY14" fmla="*/ 562478 h 695325"/>
                <a:gd name="connsiteX15" fmla="*/ 551212 w 561975"/>
                <a:gd name="connsiteY15" fmla="*/ 562478 h 695325"/>
                <a:gd name="connsiteX16" fmla="*/ 551212 w 561975"/>
                <a:gd name="connsiteY16" fmla="*/ 549143 h 695325"/>
                <a:gd name="connsiteX17" fmla="*/ 547687 w 561975"/>
                <a:gd name="connsiteY17" fmla="*/ 549143 h 695325"/>
                <a:gd name="connsiteX18" fmla="*/ 543687 w 561975"/>
                <a:gd name="connsiteY18" fmla="*/ 558668 h 695325"/>
                <a:gd name="connsiteX19" fmla="*/ 539686 w 561975"/>
                <a:gd name="connsiteY19" fmla="*/ 549143 h 695325"/>
                <a:gd name="connsiteX20" fmla="*/ 536258 w 561975"/>
                <a:gd name="connsiteY20" fmla="*/ 549143 h 695325"/>
                <a:gd name="connsiteX21" fmla="*/ 536258 w 561975"/>
                <a:gd name="connsiteY21" fmla="*/ 562478 h 695325"/>
                <a:gd name="connsiteX22" fmla="*/ 538734 w 561975"/>
                <a:gd name="connsiteY22" fmla="*/ 562478 h 695325"/>
                <a:gd name="connsiteX23" fmla="*/ 538734 w 561975"/>
                <a:gd name="connsiteY23" fmla="*/ 552382 h 695325"/>
                <a:gd name="connsiteX24" fmla="*/ 542449 w 561975"/>
                <a:gd name="connsiteY24" fmla="*/ 561049 h 695325"/>
                <a:gd name="connsiteX25" fmla="*/ 545020 w 561975"/>
                <a:gd name="connsiteY25" fmla="*/ 561049 h 695325"/>
                <a:gd name="connsiteX26" fmla="*/ 548735 w 561975"/>
                <a:gd name="connsiteY26" fmla="*/ 552382 h 695325"/>
                <a:gd name="connsiteX27" fmla="*/ 548735 w 561975"/>
                <a:gd name="connsiteY27" fmla="*/ 56247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61975" h="695325">
                  <a:moveTo>
                    <a:pt x="561880" y="349975"/>
                  </a:moveTo>
                  <a:cubicBezTo>
                    <a:pt x="561834" y="539354"/>
                    <a:pt x="408276" y="692838"/>
                    <a:pt x="218897" y="692793"/>
                  </a:cubicBezTo>
                  <a:cubicBezTo>
                    <a:pt x="142100" y="692774"/>
                    <a:pt x="67533" y="666976"/>
                    <a:pt x="7144" y="619533"/>
                  </a:cubicBezTo>
                  <a:cubicBezTo>
                    <a:pt x="156016" y="502481"/>
                    <a:pt x="181812" y="286906"/>
                    <a:pt x="64760" y="138034"/>
                  </a:cubicBezTo>
                  <a:cubicBezTo>
                    <a:pt x="47913" y="116607"/>
                    <a:pt x="28571" y="97265"/>
                    <a:pt x="7144" y="80418"/>
                  </a:cubicBezTo>
                  <a:cubicBezTo>
                    <a:pt x="156062" y="-36576"/>
                    <a:pt x="371626" y="-10696"/>
                    <a:pt x="488620" y="138222"/>
                  </a:cubicBezTo>
                  <a:cubicBezTo>
                    <a:pt x="536063" y="198612"/>
                    <a:pt x="561861" y="273179"/>
                    <a:pt x="561880" y="349975"/>
                  </a:cubicBezTo>
                  <a:close/>
                  <a:moveTo>
                    <a:pt x="529209" y="562478"/>
                  </a:moveTo>
                  <a:lnTo>
                    <a:pt x="529209" y="551429"/>
                  </a:lnTo>
                  <a:lnTo>
                    <a:pt x="533686" y="551429"/>
                  </a:lnTo>
                  <a:lnTo>
                    <a:pt x="533686" y="549143"/>
                  </a:lnTo>
                  <a:lnTo>
                    <a:pt x="522446" y="549143"/>
                  </a:lnTo>
                  <a:lnTo>
                    <a:pt x="522446" y="551429"/>
                  </a:lnTo>
                  <a:lnTo>
                    <a:pt x="526828" y="551429"/>
                  </a:lnTo>
                  <a:lnTo>
                    <a:pt x="526828" y="562478"/>
                  </a:lnTo>
                  <a:close/>
                  <a:moveTo>
                    <a:pt x="551212" y="562478"/>
                  </a:moveTo>
                  <a:lnTo>
                    <a:pt x="551212" y="549143"/>
                  </a:lnTo>
                  <a:lnTo>
                    <a:pt x="547687" y="549143"/>
                  </a:lnTo>
                  <a:lnTo>
                    <a:pt x="543687" y="558668"/>
                  </a:lnTo>
                  <a:lnTo>
                    <a:pt x="539686" y="549143"/>
                  </a:lnTo>
                  <a:lnTo>
                    <a:pt x="536258" y="549143"/>
                  </a:lnTo>
                  <a:lnTo>
                    <a:pt x="536258" y="562478"/>
                  </a:lnTo>
                  <a:lnTo>
                    <a:pt x="538734" y="562478"/>
                  </a:lnTo>
                  <a:lnTo>
                    <a:pt x="538734" y="552382"/>
                  </a:lnTo>
                  <a:lnTo>
                    <a:pt x="542449" y="561049"/>
                  </a:lnTo>
                  <a:lnTo>
                    <a:pt x="545020" y="561049"/>
                  </a:lnTo>
                  <a:lnTo>
                    <a:pt x="548735" y="552382"/>
                  </a:lnTo>
                  <a:lnTo>
                    <a:pt x="548735" y="562478"/>
                  </a:lnTo>
                  <a:close/>
                </a:path>
              </a:pathLst>
            </a:custGeom>
            <a:solidFill>
              <a:srgbClr val="F79E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756377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Divider Graphic - Dark">
    <p:bg bwMode="gray">
      <p:bgPr>
        <a:solidFill>
          <a:srgbClr val="242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 bwMode="gray">
          <a:xfrm>
            <a:off x="164593" y="292608"/>
            <a:ext cx="4198001" cy="321562"/>
          </a:xfrm>
        </p:spPr>
        <p:txBody>
          <a:bodyPr/>
          <a:lstStyle>
            <a:lvl1pPr marL="0" indent="0">
              <a:buNone/>
              <a:defRPr sz="1600" b="1">
                <a:solidFill>
                  <a:srgbClr val="FFFFFF"/>
                </a:solidFill>
                <a:latin typeface="Mark Offc For MC" panose="020B0504020101010102" pitchFamily="34" charset="0"/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section number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164594" y="723696"/>
            <a:ext cx="4198001" cy="1034129"/>
          </a:xfrm>
        </p:spPr>
        <p:txBody>
          <a:bodyPr anchor="t" anchorCtr="0"/>
          <a:lstStyle>
            <a:lvl1pPr>
              <a:defRPr sz="3400" b="0">
                <a:solidFill>
                  <a:srgbClr val="FFFFFF"/>
                </a:solidFill>
                <a:latin typeface="Mark Offc For MC Extra Light" panose="020B0404020101010102" pitchFamily="34" charset="0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grpSp>
        <p:nvGrpSpPr>
          <p:cNvPr id="12" name="Graphic 9">
            <a:extLst>
              <a:ext uri="{FF2B5EF4-FFF2-40B4-BE49-F238E27FC236}">
                <a16:creationId xmlns:a16="http://schemas.microsoft.com/office/drawing/2014/main" id="{835165F6-C617-48D4-88BD-8DAB507BC64F}"/>
              </a:ext>
            </a:extLst>
          </p:cNvPr>
          <p:cNvGrpSpPr>
            <a:grpSpLocks noChangeAspect="1"/>
          </p:cNvGrpSpPr>
          <p:nvPr userDrawn="1"/>
        </p:nvGrpSpPr>
        <p:grpSpPr bwMode="gray">
          <a:xfrm>
            <a:off x="8288899" y="258318"/>
            <a:ext cx="595440" cy="370757"/>
            <a:chOff x="248864" y="1309239"/>
            <a:chExt cx="1116830" cy="69540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25E62B0-9698-40CD-98C6-5E76706D8EEE}"/>
                </a:ext>
              </a:extLst>
            </p:cNvPr>
            <p:cNvSpPr/>
            <p:nvPr/>
          </p:nvSpPr>
          <p:spPr bwMode="gray">
            <a:xfrm>
              <a:off x="653702" y="1382595"/>
              <a:ext cx="314326" cy="552451"/>
            </a:xfrm>
            <a:custGeom>
              <a:avLst/>
              <a:gdLst>
                <a:gd name="connsiteX0" fmla="*/ 7144 w 314325"/>
                <a:gd name="connsiteY0" fmla="*/ 7144 h 552450"/>
                <a:gd name="connsiteX1" fmla="*/ 307181 w 314325"/>
                <a:gd name="connsiteY1" fmla="*/ 7144 h 552450"/>
                <a:gd name="connsiteX2" fmla="*/ 307181 w 314325"/>
                <a:gd name="connsiteY2" fmla="*/ 546354 h 552450"/>
                <a:gd name="connsiteX3" fmla="*/ 7144 w 314325"/>
                <a:gd name="connsiteY3" fmla="*/ 546354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25" h="552450">
                  <a:moveTo>
                    <a:pt x="7144" y="7144"/>
                  </a:moveTo>
                  <a:lnTo>
                    <a:pt x="307181" y="7144"/>
                  </a:lnTo>
                  <a:lnTo>
                    <a:pt x="307181" y="546354"/>
                  </a:lnTo>
                  <a:lnTo>
                    <a:pt x="7144" y="546354"/>
                  </a:lnTo>
                  <a:close/>
                </a:path>
              </a:pathLst>
            </a:custGeom>
            <a:solidFill>
              <a:srgbClr val="FF5F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51BD7A6-CF8A-491C-A7B1-3AC7F0BAC2CD}"/>
                </a:ext>
              </a:extLst>
            </p:cNvPr>
            <p:cNvSpPr/>
            <p:nvPr/>
          </p:nvSpPr>
          <p:spPr bwMode="gray">
            <a:xfrm>
              <a:off x="248864" y="1309239"/>
              <a:ext cx="561975" cy="695324"/>
            </a:xfrm>
            <a:custGeom>
              <a:avLst/>
              <a:gdLst>
                <a:gd name="connsiteX0" fmla="*/ 431031 w 561975"/>
                <a:gd name="connsiteY0" fmla="*/ 350058 h 695325"/>
                <a:gd name="connsiteX1" fmla="*/ 562000 w 561975"/>
                <a:gd name="connsiteY1" fmla="*/ 80501 h 695325"/>
                <a:gd name="connsiteX2" fmla="*/ 80501 w 561975"/>
                <a:gd name="connsiteY2" fmla="*/ 138117 h 695325"/>
                <a:gd name="connsiteX3" fmla="*/ 138117 w 561975"/>
                <a:gd name="connsiteY3" fmla="*/ 619616 h 695325"/>
                <a:gd name="connsiteX4" fmla="*/ 562000 w 561975"/>
                <a:gd name="connsiteY4" fmla="*/ 619616 h 695325"/>
                <a:gd name="connsiteX5" fmla="*/ 431031 w 561975"/>
                <a:gd name="connsiteY5" fmla="*/ 35005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1975" h="695325">
                  <a:moveTo>
                    <a:pt x="431031" y="350058"/>
                  </a:moveTo>
                  <a:cubicBezTo>
                    <a:pt x="430905" y="244845"/>
                    <a:pt x="479209" y="145428"/>
                    <a:pt x="562000" y="80501"/>
                  </a:cubicBezTo>
                  <a:cubicBezTo>
                    <a:pt x="413127" y="-36551"/>
                    <a:pt x="197553" y="-10756"/>
                    <a:pt x="80501" y="138117"/>
                  </a:cubicBezTo>
                  <a:cubicBezTo>
                    <a:pt x="-36551" y="286989"/>
                    <a:pt x="-10756" y="502564"/>
                    <a:pt x="138117" y="619616"/>
                  </a:cubicBezTo>
                  <a:cubicBezTo>
                    <a:pt x="262491" y="717406"/>
                    <a:pt x="437626" y="717406"/>
                    <a:pt x="562000" y="619616"/>
                  </a:cubicBezTo>
                  <a:cubicBezTo>
                    <a:pt x="479209" y="554688"/>
                    <a:pt x="430905" y="455272"/>
                    <a:pt x="431031" y="350058"/>
                  </a:cubicBezTo>
                  <a:close/>
                </a:path>
              </a:pathLst>
            </a:custGeom>
            <a:solidFill>
              <a:srgbClr val="EB00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82A0427-CDA9-4104-80E0-62E1A331DB94}"/>
                </a:ext>
              </a:extLst>
            </p:cNvPr>
            <p:cNvSpPr/>
            <p:nvPr/>
          </p:nvSpPr>
          <p:spPr bwMode="gray">
            <a:xfrm>
              <a:off x="803719" y="1309321"/>
              <a:ext cx="561975" cy="695324"/>
            </a:xfrm>
            <a:custGeom>
              <a:avLst/>
              <a:gdLst>
                <a:gd name="connsiteX0" fmla="*/ 561880 w 561975"/>
                <a:gd name="connsiteY0" fmla="*/ 349975 h 695325"/>
                <a:gd name="connsiteX1" fmla="*/ 218897 w 561975"/>
                <a:gd name="connsiteY1" fmla="*/ 692793 h 695325"/>
                <a:gd name="connsiteX2" fmla="*/ 7144 w 561975"/>
                <a:gd name="connsiteY2" fmla="*/ 619533 h 695325"/>
                <a:gd name="connsiteX3" fmla="*/ 64760 w 561975"/>
                <a:gd name="connsiteY3" fmla="*/ 138034 h 695325"/>
                <a:gd name="connsiteX4" fmla="*/ 7144 w 561975"/>
                <a:gd name="connsiteY4" fmla="*/ 80418 h 695325"/>
                <a:gd name="connsiteX5" fmla="*/ 488620 w 561975"/>
                <a:gd name="connsiteY5" fmla="*/ 138222 h 695325"/>
                <a:gd name="connsiteX6" fmla="*/ 561880 w 561975"/>
                <a:gd name="connsiteY6" fmla="*/ 349975 h 695325"/>
                <a:gd name="connsiteX7" fmla="*/ 529209 w 561975"/>
                <a:gd name="connsiteY7" fmla="*/ 562478 h 695325"/>
                <a:gd name="connsiteX8" fmla="*/ 529209 w 561975"/>
                <a:gd name="connsiteY8" fmla="*/ 551429 h 695325"/>
                <a:gd name="connsiteX9" fmla="*/ 533686 w 561975"/>
                <a:gd name="connsiteY9" fmla="*/ 551429 h 695325"/>
                <a:gd name="connsiteX10" fmla="*/ 533686 w 561975"/>
                <a:gd name="connsiteY10" fmla="*/ 549143 h 695325"/>
                <a:gd name="connsiteX11" fmla="*/ 522446 w 561975"/>
                <a:gd name="connsiteY11" fmla="*/ 549143 h 695325"/>
                <a:gd name="connsiteX12" fmla="*/ 522446 w 561975"/>
                <a:gd name="connsiteY12" fmla="*/ 551429 h 695325"/>
                <a:gd name="connsiteX13" fmla="*/ 526828 w 561975"/>
                <a:gd name="connsiteY13" fmla="*/ 551429 h 695325"/>
                <a:gd name="connsiteX14" fmla="*/ 526828 w 561975"/>
                <a:gd name="connsiteY14" fmla="*/ 562478 h 695325"/>
                <a:gd name="connsiteX15" fmla="*/ 551212 w 561975"/>
                <a:gd name="connsiteY15" fmla="*/ 562478 h 695325"/>
                <a:gd name="connsiteX16" fmla="*/ 551212 w 561975"/>
                <a:gd name="connsiteY16" fmla="*/ 549143 h 695325"/>
                <a:gd name="connsiteX17" fmla="*/ 547687 w 561975"/>
                <a:gd name="connsiteY17" fmla="*/ 549143 h 695325"/>
                <a:gd name="connsiteX18" fmla="*/ 543687 w 561975"/>
                <a:gd name="connsiteY18" fmla="*/ 558668 h 695325"/>
                <a:gd name="connsiteX19" fmla="*/ 539686 w 561975"/>
                <a:gd name="connsiteY19" fmla="*/ 549143 h 695325"/>
                <a:gd name="connsiteX20" fmla="*/ 536258 w 561975"/>
                <a:gd name="connsiteY20" fmla="*/ 549143 h 695325"/>
                <a:gd name="connsiteX21" fmla="*/ 536258 w 561975"/>
                <a:gd name="connsiteY21" fmla="*/ 562478 h 695325"/>
                <a:gd name="connsiteX22" fmla="*/ 538734 w 561975"/>
                <a:gd name="connsiteY22" fmla="*/ 562478 h 695325"/>
                <a:gd name="connsiteX23" fmla="*/ 538734 w 561975"/>
                <a:gd name="connsiteY23" fmla="*/ 552382 h 695325"/>
                <a:gd name="connsiteX24" fmla="*/ 542449 w 561975"/>
                <a:gd name="connsiteY24" fmla="*/ 561049 h 695325"/>
                <a:gd name="connsiteX25" fmla="*/ 545020 w 561975"/>
                <a:gd name="connsiteY25" fmla="*/ 561049 h 695325"/>
                <a:gd name="connsiteX26" fmla="*/ 548735 w 561975"/>
                <a:gd name="connsiteY26" fmla="*/ 552382 h 695325"/>
                <a:gd name="connsiteX27" fmla="*/ 548735 w 561975"/>
                <a:gd name="connsiteY27" fmla="*/ 56247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61975" h="695325">
                  <a:moveTo>
                    <a:pt x="561880" y="349975"/>
                  </a:moveTo>
                  <a:cubicBezTo>
                    <a:pt x="561834" y="539354"/>
                    <a:pt x="408276" y="692838"/>
                    <a:pt x="218897" y="692793"/>
                  </a:cubicBezTo>
                  <a:cubicBezTo>
                    <a:pt x="142100" y="692774"/>
                    <a:pt x="67533" y="666976"/>
                    <a:pt x="7144" y="619533"/>
                  </a:cubicBezTo>
                  <a:cubicBezTo>
                    <a:pt x="156016" y="502481"/>
                    <a:pt x="181812" y="286906"/>
                    <a:pt x="64760" y="138034"/>
                  </a:cubicBezTo>
                  <a:cubicBezTo>
                    <a:pt x="47913" y="116607"/>
                    <a:pt x="28571" y="97265"/>
                    <a:pt x="7144" y="80418"/>
                  </a:cubicBezTo>
                  <a:cubicBezTo>
                    <a:pt x="156062" y="-36576"/>
                    <a:pt x="371626" y="-10696"/>
                    <a:pt x="488620" y="138222"/>
                  </a:cubicBezTo>
                  <a:cubicBezTo>
                    <a:pt x="536063" y="198612"/>
                    <a:pt x="561861" y="273179"/>
                    <a:pt x="561880" y="349975"/>
                  </a:cubicBezTo>
                  <a:close/>
                  <a:moveTo>
                    <a:pt x="529209" y="562478"/>
                  </a:moveTo>
                  <a:lnTo>
                    <a:pt x="529209" y="551429"/>
                  </a:lnTo>
                  <a:lnTo>
                    <a:pt x="533686" y="551429"/>
                  </a:lnTo>
                  <a:lnTo>
                    <a:pt x="533686" y="549143"/>
                  </a:lnTo>
                  <a:lnTo>
                    <a:pt x="522446" y="549143"/>
                  </a:lnTo>
                  <a:lnTo>
                    <a:pt x="522446" y="551429"/>
                  </a:lnTo>
                  <a:lnTo>
                    <a:pt x="526828" y="551429"/>
                  </a:lnTo>
                  <a:lnTo>
                    <a:pt x="526828" y="562478"/>
                  </a:lnTo>
                  <a:close/>
                  <a:moveTo>
                    <a:pt x="551212" y="562478"/>
                  </a:moveTo>
                  <a:lnTo>
                    <a:pt x="551212" y="549143"/>
                  </a:lnTo>
                  <a:lnTo>
                    <a:pt x="547687" y="549143"/>
                  </a:lnTo>
                  <a:lnTo>
                    <a:pt x="543687" y="558668"/>
                  </a:lnTo>
                  <a:lnTo>
                    <a:pt x="539686" y="549143"/>
                  </a:lnTo>
                  <a:lnTo>
                    <a:pt x="536258" y="549143"/>
                  </a:lnTo>
                  <a:lnTo>
                    <a:pt x="536258" y="562478"/>
                  </a:lnTo>
                  <a:lnTo>
                    <a:pt x="538734" y="562478"/>
                  </a:lnTo>
                  <a:lnTo>
                    <a:pt x="538734" y="552382"/>
                  </a:lnTo>
                  <a:lnTo>
                    <a:pt x="542449" y="561049"/>
                  </a:lnTo>
                  <a:lnTo>
                    <a:pt x="545020" y="561049"/>
                  </a:lnTo>
                  <a:lnTo>
                    <a:pt x="548735" y="552382"/>
                  </a:lnTo>
                  <a:lnTo>
                    <a:pt x="548735" y="562478"/>
                  </a:lnTo>
                  <a:close/>
                </a:path>
              </a:pathLst>
            </a:custGeom>
            <a:solidFill>
              <a:srgbClr val="F79E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793296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Divider Graphic - Light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 bwMode="gray">
          <a:xfrm>
            <a:off x="164593" y="292608"/>
            <a:ext cx="4198001" cy="321562"/>
          </a:xfrm>
        </p:spPr>
        <p:txBody>
          <a:bodyPr/>
          <a:lstStyle>
            <a:lvl1pPr marL="0" indent="0">
              <a:buNone/>
              <a:defRPr sz="1600" b="1">
                <a:solidFill>
                  <a:schemeClr val="tx1"/>
                </a:solidFill>
                <a:latin typeface="Mark Offc For MC" panose="020B0504020101010102" pitchFamily="34" charset="0"/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section number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164594" y="726671"/>
            <a:ext cx="4198001" cy="1034129"/>
          </a:xfrm>
        </p:spPr>
        <p:txBody>
          <a:bodyPr anchor="t" anchorCtr="0"/>
          <a:lstStyle>
            <a:lvl1pPr>
              <a:defRPr sz="3400" b="0">
                <a:solidFill>
                  <a:schemeClr val="tx1"/>
                </a:solidFill>
                <a:latin typeface="Mark Offc For MC Extra Light" panose="020B0404020101010102" pitchFamily="34" charset="0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grpSp>
        <p:nvGrpSpPr>
          <p:cNvPr id="12" name="Graphic 9">
            <a:extLst>
              <a:ext uri="{FF2B5EF4-FFF2-40B4-BE49-F238E27FC236}">
                <a16:creationId xmlns:a16="http://schemas.microsoft.com/office/drawing/2014/main" id="{B96E7C20-9D5B-4B22-8E28-AA0C8A79B1D5}"/>
              </a:ext>
            </a:extLst>
          </p:cNvPr>
          <p:cNvGrpSpPr>
            <a:grpSpLocks noChangeAspect="1"/>
          </p:cNvGrpSpPr>
          <p:nvPr userDrawn="1"/>
        </p:nvGrpSpPr>
        <p:grpSpPr bwMode="gray">
          <a:xfrm>
            <a:off x="8288899" y="258318"/>
            <a:ext cx="595440" cy="370757"/>
            <a:chOff x="248864" y="1309239"/>
            <a:chExt cx="1116830" cy="69540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917C018-D808-4F4A-89EC-7FB08C50DEC6}"/>
                </a:ext>
              </a:extLst>
            </p:cNvPr>
            <p:cNvSpPr/>
            <p:nvPr/>
          </p:nvSpPr>
          <p:spPr bwMode="gray">
            <a:xfrm>
              <a:off x="653702" y="1382595"/>
              <a:ext cx="314326" cy="552451"/>
            </a:xfrm>
            <a:custGeom>
              <a:avLst/>
              <a:gdLst>
                <a:gd name="connsiteX0" fmla="*/ 7144 w 314325"/>
                <a:gd name="connsiteY0" fmla="*/ 7144 h 552450"/>
                <a:gd name="connsiteX1" fmla="*/ 307181 w 314325"/>
                <a:gd name="connsiteY1" fmla="*/ 7144 h 552450"/>
                <a:gd name="connsiteX2" fmla="*/ 307181 w 314325"/>
                <a:gd name="connsiteY2" fmla="*/ 546354 h 552450"/>
                <a:gd name="connsiteX3" fmla="*/ 7144 w 314325"/>
                <a:gd name="connsiteY3" fmla="*/ 546354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25" h="552450">
                  <a:moveTo>
                    <a:pt x="7144" y="7144"/>
                  </a:moveTo>
                  <a:lnTo>
                    <a:pt x="307181" y="7144"/>
                  </a:lnTo>
                  <a:lnTo>
                    <a:pt x="307181" y="546354"/>
                  </a:lnTo>
                  <a:lnTo>
                    <a:pt x="7144" y="546354"/>
                  </a:lnTo>
                  <a:close/>
                </a:path>
              </a:pathLst>
            </a:custGeom>
            <a:solidFill>
              <a:srgbClr val="FF5F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A234C8A-EDFE-44F9-B336-B874D8FBCFF4}"/>
                </a:ext>
              </a:extLst>
            </p:cNvPr>
            <p:cNvSpPr/>
            <p:nvPr/>
          </p:nvSpPr>
          <p:spPr bwMode="gray">
            <a:xfrm>
              <a:off x="248864" y="1309239"/>
              <a:ext cx="561975" cy="695324"/>
            </a:xfrm>
            <a:custGeom>
              <a:avLst/>
              <a:gdLst>
                <a:gd name="connsiteX0" fmla="*/ 431031 w 561975"/>
                <a:gd name="connsiteY0" fmla="*/ 350058 h 695325"/>
                <a:gd name="connsiteX1" fmla="*/ 562000 w 561975"/>
                <a:gd name="connsiteY1" fmla="*/ 80501 h 695325"/>
                <a:gd name="connsiteX2" fmla="*/ 80501 w 561975"/>
                <a:gd name="connsiteY2" fmla="*/ 138117 h 695325"/>
                <a:gd name="connsiteX3" fmla="*/ 138117 w 561975"/>
                <a:gd name="connsiteY3" fmla="*/ 619616 h 695325"/>
                <a:gd name="connsiteX4" fmla="*/ 562000 w 561975"/>
                <a:gd name="connsiteY4" fmla="*/ 619616 h 695325"/>
                <a:gd name="connsiteX5" fmla="*/ 431031 w 561975"/>
                <a:gd name="connsiteY5" fmla="*/ 35005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1975" h="695325">
                  <a:moveTo>
                    <a:pt x="431031" y="350058"/>
                  </a:moveTo>
                  <a:cubicBezTo>
                    <a:pt x="430905" y="244845"/>
                    <a:pt x="479209" y="145428"/>
                    <a:pt x="562000" y="80501"/>
                  </a:cubicBezTo>
                  <a:cubicBezTo>
                    <a:pt x="413127" y="-36551"/>
                    <a:pt x="197553" y="-10756"/>
                    <a:pt x="80501" y="138117"/>
                  </a:cubicBezTo>
                  <a:cubicBezTo>
                    <a:pt x="-36551" y="286989"/>
                    <a:pt x="-10756" y="502564"/>
                    <a:pt x="138117" y="619616"/>
                  </a:cubicBezTo>
                  <a:cubicBezTo>
                    <a:pt x="262491" y="717406"/>
                    <a:pt x="437626" y="717406"/>
                    <a:pt x="562000" y="619616"/>
                  </a:cubicBezTo>
                  <a:cubicBezTo>
                    <a:pt x="479209" y="554688"/>
                    <a:pt x="430905" y="455272"/>
                    <a:pt x="431031" y="350058"/>
                  </a:cubicBezTo>
                  <a:close/>
                </a:path>
              </a:pathLst>
            </a:custGeom>
            <a:solidFill>
              <a:srgbClr val="EB00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5233F1A-C03B-4B5A-A406-CC4E8F93C8B4}"/>
                </a:ext>
              </a:extLst>
            </p:cNvPr>
            <p:cNvSpPr/>
            <p:nvPr/>
          </p:nvSpPr>
          <p:spPr bwMode="gray">
            <a:xfrm>
              <a:off x="803719" y="1309321"/>
              <a:ext cx="561975" cy="695324"/>
            </a:xfrm>
            <a:custGeom>
              <a:avLst/>
              <a:gdLst>
                <a:gd name="connsiteX0" fmla="*/ 561880 w 561975"/>
                <a:gd name="connsiteY0" fmla="*/ 349975 h 695325"/>
                <a:gd name="connsiteX1" fmla="*/ 218897 w 561975"/>
                <a:gd name="connsiteY1" fmla="*/ 692793 h 695325"/>
                <a:gd name="connsiteX2" fmla="*/ 7144 w 561975"/>
                <a:gd name="connsiteY2" fmla="*/ 619533 h 695325"/>
                <a:gd name="connsiteX3" fmla="*/ 64760 w 561975"/>
                <a:gd name="connsiteY3" fmla="*/ 138034 h 695325"/>
                <a:gd name="connsiteX4" fmla="*/ 7144 w 561975"/>
                <a:gd name="connsiteY4" fmla="*/ 80418 h 695325"/>
                <a:gd name="connsiteX5" fmla="*/ 488620 w 561975"/>
                <a:gd name="connsiteY5" fmla="*/ 138222 h 695325"/>
                <a:gd name="connsiteX6" fmla="*/ 561880 w 561975"/>
                <a:gd name="connsiteY6" fmla="*/ 349975 h 695325"/>
                <a:gd name="connsiteX7" fmla="*/ 529209 w 561975"/>
                <a:gd name="connsiteY7" fmla="*/ 562478 h 695325"/>
                <a:gd name="connsiteX8" fmla="*/ 529209 w 561975"/>
                <a:gd name="connsiteY8" fmla="*/ 551429 h 695325"/>
                <a:gd name="connsiteX9" fmla="*/ 533686 w 561975"/>
                <a:gd name="connsiteY9" fmla="*/ 551429 h 695325"/>
                <a:gd name="connsiteX10" fmla="*/ 533686 w 561975"/>
                <a:gd name="connsiteY10" fmla="*/ 549143 h 695325"/>
                <a:gd name="connsiteX11" fmla="*/ 522446 w 561975"/>
                <a:gd name="connsiteY11" fmla="*/ 549143 h 695325"/>
                <a:gd name="connsiteX12" fmla="*/ 522446 w 561975"/>
                <a:gd name="connsiteY12" fmla="*/ 551429 h 695325"/>
                <a:gd name="connsiteX13" fmla="*/ 526828 w 561975"/>
                <a:gd name="connsiteY13" fmla="*/ 551429 h 695325"/>
                <a:gd name="connsiteX14" fmla="*/ 526828 w 561975"/>
                <a:gd name="connsiteY14" fmla="*/ 562478 h 695325"/>
                <a:gd name="connsiteX15" fmla="*/ 551212 w 561975"/>
                <a:gd name="connsiteY15" fmla="*/ 562478 h 695325"/>
                <a:gd name="connsiteX16" fmla="*/ 551212 w 561975"/>
                <a:gd name="connsiteY16" fmla="*/ 549143 h 695325"/>
                <a:gd name="connsiteX17" fmla="*/ 547687 w 561975"/>
                <a:gd name="connsiteY17" fmla="*/ 549143 h 695325"/>
                <a:gd name="connsiteX18" fmla="*/ 543687 w 561975"/>
                <a:gd name="connsiteY18" fmla="*/ 558668 h 695325"/>
                <a:gd name="connsiteX19" fmla="*/ 539686 w 561975"/>
                <a:gd name="connsiteY19" fmla="*/ 549143 h 695325"/>
                <a:gd name="connsiteX20" fmla="*/ 536258 w 561975"/>
                <a:gd name="connsiteY20" fmla="*/ 549143 h 695325"/>
                <a:gd name="connsiteX21" fmla="*/ 536258 w 561975"/>
                <a:gd name="connsiteY21" fmla="*/ 562478 h 695325"/>
                <a:gd name="connsiteX22" fmla="*/ 538734 w 561975"/>
                <a:gd name="connsiteY22" fmla="*/ 562478 h 695325"/>
                <a:gd name="connsiteX23" fmla="*/ 538734 w 561975"/>
                <a:gd name="connsiteY23" fmla="*/ 552382 h 695325"/>
                <a:gd name="connsiteX24" fmla="*/ 542449 w 561975"/>
                <a:gd name="connsiteY24" fmla="*/ 561049 h 695325"/>
                <a:gd name="connsiteX25" fmla="*/ 545020 w 561975"/>
                <a:gd name="connsiteY25" fmla="*/ 561049 h 695325"/>
                <a:gd name="connsiteX26" fmla="*/ 548735 w 561975"/>
                <a:gd name="connsiteY26" fmla="*/ 552382 h 695325"/>
                <a:gd name="connsiteX27" fmla="*/ 548735 w 561975"/>
                <a:gd name="connsiteY27" fmla="*/ 56247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61975" h="695325">
                  <a:moveTo>
                    <a:pt x="561880" y="349975"/>
                  </a:moveTo>
                  <a:cubicBezTo>
                    <a:pt x="561834" y="539354"/>
                    <a:pt x="408276" y="692838"/>
                    <a:pt x="218897" y="692793"/>
                  </a:cubicBezTo>
                  <a:cubicBezTo>
                    <a:pt x="142100" y="692774"/>
                    <a:pt x="67533" y="666976"/>
                    <a:pt x="7144" y="619533"/>
                  </a:cubicBezTo>
                  <a:cubicBezTo>
                    <a:pt x="156016" y="502481"/>
                    <a:pt x="181812" y="286906"/>
                    <a:pt x="64760" y="138034"/>
                  </a:cubicBezTo>
                  <a:cubicBezTo>
                    <a:pt x="47913" y="116607"/>
                    <a:pt x="28571" y="97265"/>
                    <a:pt x="7144" y="80418"/>
                  </a:cubicBezTo>
                  <a:cubicBezTo>
                    <a:pt x="156062" y="-36576"/>
                    <a:pt x="371626" y="-10696"/>
                    <a:pt x="488620" y="138222"/>
                  </a:cubicBezTo>
                  <a:cubicBezTo>
                    <a:pt x="536063" y="198612"/>
                    <a:pt x="561861" y="273179"/>
                    <a:pt x="561880" y="349975"/>
                  </a:cubicBezTo>
                  <a:close/>
                  <a:moveTo>
                    <a:pt x="529209" y="562478"/>
                  </a:moveTo>
                  <a:lnTo>
                    <a:pt x="529209" y="551429"/>
                  </a:lnTo>
                  <a:lnTo>
                    <a:pt x="533686" y="551429"/>
                  </a:lnTo>
                  <a:lnTo>
                    <a:pt x="533686" y="549143"/>
                  </a:lnTo>
                  <a:lnTo>
                    <a:pt x="522446" y="549143"/>
                  </a:lnTo>
                  <a:lnTo>
                    <a:pt x="522446" y="551429"/>
                  </a:lnTo>
                  <a:lnTo>
                    <a:pt x="526828" y="551429"/>
                  </a:lnTo>
                  <a:lnTo>
                    <a:pt x="526828" y="562478"/>
                  </a:lnTo>
                  <a:close/>
                  <a:moveTo>
                    <a:pt x="551212" y="562478"/>
                  </a:moveTo>
                  <a:lnTo>
                    <a:pt x="551212" y="549143"/>
                  </a:lnTo>
                  <a:lnTo>
                    <a:pt x="547687" y="549143"/>
                  </a:lnTo>
                  <a:lnTo>
                    <a:pt x="543687" y="558668"/>
                  </a:lnTo>
                  <a:lnTo>
                    <a:pt x="539686" y="549143"/>
                  </a:lnTo>
                  <a:lnTo>
                    <a:pt x="536258" y="549143"/>
                  </a:lnTo>
                  <a:lnTo>
                    <a:pt x="536258" y="562478"/>
                  </a:lnTo>
                  <a:lnTo>
                    <a:pt x="538734" y="562478"/>
                  </a:lnTo>
                  <a:lnTo>
                    <a:pt x="538734" y="552382"/>
                  </a:lnTo>
                  <a:lnTo>
                    <a:pt x="542449" y="561049"/>
                  </a:lnTo>
                  <a:lnTo>
                    <a:pt x="545020" y="561049"/>
                  </a:lnTo>
                  <a:lnTo>
                    <a:pt x="548735" y="552382"/>
                  </a:lnTo>
                  <a:lnTo>
                    <a:pt x="548735" y="562478"/>
                  </a:lnTo>
                  <a:close/>
                </a:path>
              </a:pathLst>
            </a:custGeom>
            <a:solidFill>
              <a:srgbClr val="F79E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145896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Divider Custom Image - Dark">
    <p:bg bwMode="gray">
      <p:bgPr>
        <a:solidFill>
          <a:srgbClr val="242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/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0" y="0"/>
            <a:ext cx="4572000" cy="5143500"/>
          </a:xfrm>
        </p:spPr>
        <p:txBody>
          <a:bodyPr bIns="2011680" anchor="b" anchorCtr="0"/>
          <a:lstStyle>
            <a:lvl1pPr marL="0" indent="0" algn="ctr">
              <a:buNone/>
              <a:defRPr sz="1200">
                <a:solidFill>
                  <a:srgbClr val="B9B9B9"/>
                </a:solidFill>
                <a:latin typeface="+mn-lt"/>
              </a:defRPr>
            </a:lvl1pPr>
          </a:lstStyle>
          <a:p>
            <a:r>
              <a:rPr lang="en-US" dirty="0"/>
              <a:t>Click icon to add image.</a:t>
            </a:r>
            <a:br>
              <a:rPr lang="en-US" dirty="0"/>
            </a:br>
            <a:r>
              <a:rPr lang="en-US" dirty="0"/>
              <a:t>Get </a:t>
            </a:r>
            <a:r>
              <a:rPr lang="en-US" dirty="0" err="1"/>
              <a:t>Mastercard</a:t>
            </a:r>
            <a:r>
              <a:rPr lang="en-US" dirty="0"/>
              <a:t> approved photography and</a:t>
            </a:r>
            <a:br>
              <a:rPr lang="en-US" dirty="0"/>
            </a:br>
            <a:r>
              <a:rPr lang="en-US" dirty="0"/>
              <a:t>imagery guidelines at designcenter.mastercard.com.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4735302" y="1627632"/>
            <a:ext cx="4198001" cy="1034129"/>
          </a:xfrm>
        </p:spPr>
        <p:txBody>
          <a:bodyPr anchor="t" anchorCtr="0"/>
          <a:lstStyle>
            <a:lvl1pPr>
              <a:defRPr sz="3400" b="0">
                <a:solidFill>
                  <a:srgbClr val="FFFFFF"/>
                </a:solidFill>
                <a:latin typeface="Mark Offc For MC Extra Light" panose="020B0404020101010102" pitchFamily="34" charset="0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A6011C-9C86-479C-B246-782AA50C00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 bwMode="gray">
          <a:xfrm>
            <a:off x="4736593" y="292608"/>
            <a:ext cx="2560320" cy="321562"/>
          </a:xfrm>
        </p:spPr>
        <p:txBody>
          <a:bodyPr/>
          <a:lstStyle>
            <a:lvl1pPr marL="0" indent="0">
              <a:buNone/>
              <a:defRPr sz="1600" b="1">
                <a:solidFill>
                  <a:srgbClr val="FFFFFF"/>
                </a:solidFill>
                <a:latin typeface="Mark Offc For MC" panose="020B0504020101010102" pitchFamily="34" charset="0"/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section number</a:t>
            </a:r>
          </a:p>
        </p:txBody>
      </p:sp>
      <p:grpSp>
        <p:nvGrpSpPr>
          <p:cNvPr id="15" name="Graphic 9">
            <a:extLst>
              <a:ext uri="{FF2B5EF4-FFF2-40B4-BE49-F238E27FC236}">
                <a16:creationId xmlns:a16="http://schemas.microsoft.com/office/drawing/2014/main" id="{12B85802-BB39-4C5D-A505-1607C4D030E9}"/>
              </a:ext>
            </a:extLst>
          </p:cNvPr>
          <p:cNvGrpSpPr>
            <a:grpSpLocks noChangeAspect="1"/>
          </p:cNvGrpSpPr>
          <p:nvPr userDrawn="1"/>
        </p:nvGrpSpPr>
        <p:grpSpPr bwMode="gray">
          <a:xfrm>
            <a:off x="8288899" y="258318"/>
            <a:ext cx="595440" cy="370757"/>
            <a:chOff x="248864" y="1309239"/>
            <a:chExt cx="1116830" cy="69540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2F22D6E-0EEA-49F1-90F5-07F1770A122C}"/>
                </a:ext>
              </a:extLst>
            </p:cNvPr>
            <p:cNvSpPr/>
            <p:nvPr/>
          </p:nvSpPr>
          <p:spPr bwMode="gray">
            <a:xfrm>
              <a:off x="653702" y="1382595"/>
              <a:ext cx="314326" cy="552451"/>
            </a:xfrm>
            <a:custGeom>
              <a:avLst/>
              <a:gdLst>
                <a:gd name="connsiteX0" fmla="*/ 7144 w 314325"/>
                <a:gd name="connsiteY0" fmla="*/ 7144 h 552450"/>
                <a:gd name="connsiteX1" fmla="*/ 307181 w 314325"/>
                <a:gd name="connsiteY1" fmla="*/ 7144 h 552450"/>
                <a:gd name="connsiteX2" fmla="*/ 307181 w 314325"/>
                <a:gd name="connsiteY2" fmla="*/ 546354 h 552450"/>
                <a:gd name="connsiteX3" fmla="*/ 7144 w 314325"/>
                <a:gd name="connsiteY3" fmla="*/ 546354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25" h="552450">
                  <a:moveTo>
                    <a:pt x="7144" y="7144"/>
                  </a:moveTo>
                  <a:lnTo>
                    <a:pt x="307181" y="7144"/>
                  </a:lnTo>
                  <a:lnTo>
                    <a:pt x="307181" y="546354"/>
                  </a:lnTo>
                  <a:lnTo>
                    <a:pt x="7144" y="546354"/>
                  </a:lnTo>
                  <a:close/>
                </a:path>
              </a:pathLst>
            </a:custGeom>
            <a:solidFill>
              <a:srgbClr val="FF5F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37D5DE4-5B24-402B-B21C-66683008D4C8}"/>
                </a:ext>
              </a:extLst>
            </p:cNvPr>
            <p:cNvSpPr/>
            <p:nvPr/>
          </p:nvSpPr>
          <p:spPr bwMode="gray">
            <a:xfrm>
              <a:off x="248864" y="1309239"/>
              <a:ext cx="561975" cy="695324"/>
            </a:xfrm>
            <a:custGeom>
              <a:avLst/>
              <a:gdLst>
                <a:gd name="connsiteX0" fmla="*/ 431031 w 561975"/>
                <a:gd name="connsiteY0" fmla="*/ 350058 h 695325"/>
                <a:gd name="connsiteX1" fmla="*/ 562000 w 561975"/>
                <a:gd name="connsiteY1" fmla="*/ 80501 h 695325"/>
                <a:gd name="connsiteX2" fmla="*/ 80501 w 561975"/>
                <a:gd name="connsiteY2" fmla="*/ 138117 h 695325"/>
                <a:gd name="connsiteX3" fmla="*/ 138117 w 561975"/>
                <a:gd name="connsiteY3" fmla="*/ 619616 h 695325"/>
                <a:gd name="connsiteX4" fmla="*/ 562000 w 561975"/>
                <a:gd name="connsiteY4" fmla="*/ 619616 h 695325"/>
                <a:gd name="connsiteX5" fmla="*/ 431031 w 561975"/>
                <a:gd name="connsiteY5" fmla="*/ 35005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1975" h="695325">
                  <a:moveTo>
                    <a:pt x="431031" y="350058"/>
                  </a:moveTo>
                  <a:cubicBezTo>
                    <a:pt x="430905" y="244845"/>
                    <a:pt x="479209" y="145428"/>
                    <a:pt x="562000" y="80501"/>
                  </a:cubicBezTo>
                  <a:cubicBezTo>
                    <a:pt x="413127" y="-36551"/>
                    <a:pt x="197553" y="-10756"/>
                    <a:pt x="80501" y="138117"/>
                  </a:cubicBezTo>
                  <a:cubicBezTo>
                    <a:pt x="-36551" y="286989"/>
                    <a:pt x="-10756" y="502564"/>
                    <a:pt x="138117" y="619616"/>
                  </a:cubicBezTo>
                  <a:cubicBezTo>
                    <a:pt x="262491" y="717406"/>
                    <a:pt x="437626" y="717406"/>
                    <a:pt x="562000" y="619616"/>
                  </a:cubicBezTo>
                  <a:cubicBezTo>
                    <a:pt x="479209" y="554688"/>
                    <a:pt x="430905" y="455272"/>
                    <a:pt x="431031" y="350058"/>
                  </a:cubicBezTo>
                  <a:close/>
                </a:path>
              </a:pathLst>
            </a:custGeom>
            <a:solidFill>
              <a:srgbClr val="EB00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9222EFE-0F64-4BE7-87F0-0BD8C2C50551}"/>
                </a:ext>
              </a:extLst>
            </p:cNvPr>
            <p:cNvSpPr/>
            <p:nvPr/>
          </p:nvSpPr>
          <p:spPr bwMode="gray">
            <a:xfrm>
              <a:off x="803719" y="1309321"/>
              <a:ext cx="561975" cy="695324"/>
            </a:xfrm>
            <a:custGeom>
              <a:avLst/>
              <a:gdLst>
                <a:gd name="connsiteX0" fmla="*/ 561880 w 561975"/>
                <a:gd name="connsiteY0" fmla="*/ 349975 h 695325"/>
                <a:gd name="connsiteX1" fmla="*/ 218897 w 561975"/>
                <a:gd name="connsiteY1" fmla="*/ 692793 h 695325"/>
                <a:gd name="connsiteX2" fmla="*/ 7144 w 561975"/>
                <a:gd name="connsiteY2" fmla="*/ 619533 h 695325"/>
                <a:gd name="connsiteX3" fmla="*/ 64760 w 561975"/>
                <a:gd name="connsiteY3" fmla="*/ 138034 h 695325"/>
                <a:gd name="connsiteX4" fmla="*/ 7144 w 561975"/>
                <a:gd name="connsiteY4" fmla="*/ 80418 h 695325"/>
                <a:gd name="connsiteX5" fmla="*/ 488620 w 561975"/>
                <a:gd name="connsiteY5" fmla="*/ 138222 h 695325"/>
                <a:gd name="connsiteX6" fmla="*/ 561880 w 561975"/>
                <a:gd name="connsiteY6" fmla="*/ 349975 h 695325"/>
                <a:gd name="connsiteX7" fmla="*/ 529209 w 561975"/>
                <a:gd name="connsiteY7" fmla="*/ 562478 h 695325"/>
                <a:gd name="connsiteX8" fmla="*/ 529209 w 561975"/>
                <a:gd name="connsiteY8" fmla="*/ 551429 h 695325"/>
                <a:gd name="connsiteX9" fmla="*/ 533686 w 561975"/>
                <a:gd name="connsiteY9" fmla="*/ 551429 h 695325"/>
                <a:gd name="connsiteX10" fmla="*/ 533686 w 561975"/>
                <a:gd name="connsiteY10" fmla="*/ 549143 h 695325"/>
                <a:gd name="connsiteX11" fmla="*/ 522446 w 561975"/>
                <a:gd name="connsiteY11" fmla="*/ 549143 h 695325"/>
                <a:gd name="connsiteX12" fmla="*/ 522446 w 561975"/>
                <a:gd name="connsiteY12" fmla="*/ 551429 h 695325"/>
                <a:gd name="connsiteX13" fmla="*/ 526828 w 561975"/>
                <a:gd name="connsiteY13" fmla="*/ 551429 h 695325"/>
                <a:gd name="connsiteX14" fmla="*/ 526828 w 561975"/>
                <a:gd name="connsiteY14" fmla="*/ 562478 h 695325"/>
                <a:gd name="connsiteX15" fmla="*/ 551212 w 561975"/>
                <a:gd name="connsiteY15" fmla="*/ 562478 h 695325"/>
                <a:gd name="connsiteX16" fmla="*/ 551212 w 561975"/>
                <a:gd name="connsiteY16" fmla="*/ 549143 h 695325"/>
                <a:gd name="connsiteX17" fmla="*/ 547687 w 561975"/>
                <a:gd name="connsiteY17" fmla="*/ 549143 h 695325"/>
                <a:gd name="connsiteX18" fmla="*/ 543687 w 561975"/>
                <a:gd name="connsiteY18" fmla="*/ 558668 h 695325"/>
                <a:gd name="connsiteX19" fmla="*/ 539686 w 561975"/>
                <a:gd name="connsiteY19" fmla="*/ 549143 h 695325"/>
                <a:gd name="connsiteX20" fmla="*/ 536258 w 561975"/>
                <a:gd name="connsiteY20" fmla="*/ 549143 h 695325"/>
                <a:gd name="connsiteX21" fmla="*/ 536258 w 561975"/>
                <a:gd name="connsiteY21" fmla="*/ 562478 h 695325"/>
                <a:gd name="connsiteX22" fmla="*/ 538734 w 561975"/>
                <a:gd name="connsiteY22" fmla="*/ 562478 h 695325"/>
                <a:gd name="connsiteX23" fmla="*/ 538734 w 561975"/>
                <a:gd name="connsiteY23" fmla="*/ 552382 h 695325"/>
                <a:gd name="connsiteX24" fmla="*/ 542449 w 561975"/>
                <a:gd name="connsiteY24" fmla="*/ 561049 h 695325"/>
                <a:gd name="connsiteX25" fmla="*/ 545020 w 561975"/>
                <a:gd name="connsiteY25" fmla="*/ 561049 h 695325"/>
                <a:gd name="connsiteX26" fmla="*/ 548735 w 561975"/>
                <a:gd name="connsiteY26" fmla="*/ 552382 h 695325"/>
                <a:gd name="connsiteX27" fmla="*/ 548735 w 561975"/>
                <a:gd name="connsiteY27" fmla="*/ 56247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61975" h="695325">
                  <a:moveTo>
                    <a:pt x="561880" y="349975"/>
                  </a:moveTo>
                  <a:cubicBezTo>
                    <a:pt x="561834" y="539354"/>
                    <a:pt x="408276" y="692838"/>
                    <a:pt x="218897" y="692793"/>
                  </a:cubicBezTo>
                  <a:cubicBezTo>
                    <a:pt x="142100" y="692774"/>
                    <a:pt x="67533" y="666976"/>
                    <a:pt x="7144" y="619533"/>
                  </a:cubicBezTo>
                  <a:cubicBezTo>
                    <a:pt x="156016" y="502481"/>
                    <a:pt x="181812" y="286906"/>
                    <a:pt x="64760" y="138034"/>
                  </a:cubicBezTo>
                  <a:cubicBezTo>
                    <a:pt x="47913" y="116607"/>
                    <a:pt x="28571" y="97265"/>
                    <a:pt x="7144" y="80418"/>
                  </a:cubicBezTo>
                  <a:cubicBezTo>
                    <a:pt x="156062" y="-36576"/>
                    <a:pt x="371626" y="-10696"/>
                    <a:pt x="488620" y="138222"/>
                  </a:cubicBezTo>
                  <a:cubicBezTo>
                    <a:pt x="536063" y="198612"/>
                    <a:pt x="561861" y="273179"/>
                    <a:pt x="561880" y="349975"/>
                  </a:cubicBezTo>
                  <a:close/>
                  <a:moveTo>
                    <a:pt x="529209" y="562478"/>
                  </a:moveTo>
                  <a:lnTo>
                    <a:pt x="529209" y="551429"/>
                  </a:lnTo>
                  <a:lnTo>
                    <a:pt x="533686" y="551429"/>
                  </a:lnTo>
                  <a:lnTo>
                    <a:pt x="533686" y="549143"/>
                  </a:lnTo>
                  <a:lnTo>
                    <a:pt x="522446" y="549143"/>
                  </a:lnTo>
                  <a:lnTo>
                    <a:pt x="522446" y="551429"/>
                  </a:lnTo>
                  <a:lnTo>
                    <a:pt x="526828" y="551429"/>
                  </a:lnTo>
                  <a:lnTo>
                    <a:pt x="526828" y="562478"/>
                  </a:lnTo>
                  <a:close/>
                  <a:moveTo>
                    <a:pt x="551212" y="562478"/>
                  </a:moveTo>
                  <a:lnTo>
                    <a:pt x="551212" y="549143"/>
                  </a:lnTo>
                  <a:lnTo>
                    <a:pt x="547687" y="549143"/>
                  </a:lnTo>
                  <a:lnTo>
                    <a:pt x="543687" y="558668"/>
                  </a:lnTo>
                  <a:lnTo>
                    <a:pt x="539686" y="549143"/>
                  </a:lnTo>
                  <a:lnTo>
                    <a:pt x="536258" y="549143"/>
                  </a:lnTo>
                  <a:lnTo>
                    <a:pt x="536258" y="562478"/>
                  </a:lnTo>
                  <a:lnTo>
                    <a:pt x="538734" y="562478"/>
                  </a:lnTo>
                  <a:lnTo>
                    <a:pt x="538734" y="552382"/>
                  </a:lnTo>
                  <a:lnTo>
                    <a:pt x="542449" y="561049"/>
                  </a:lnTo>
                  <a:lnTo>
                    <a:pt x="545020" y="561049"/>
                  </a:lnTo>
                  <a:lnTo>
                    <a:pt x="548735" y="552382"/>
                  </a:lnTo>
                  <a:lnTo>
                    <a:pt x="548735" y="562478"/>
                  </a:lnTo>
                  <a:close/>
                </a:path>
              </a:pathLst>
            </a:custGeom>
            <a:solidFill>
              <a:srgbClr val="F79E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033222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Divider Custom Image - Light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/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0" y="0"/>
            <a:ext cx="4572000" cy="5143500"/>
          </a:xfrm>
        </p:spPr>
        <p:txBody>
          <a:bodyPr bIns="2011680" anchor="b" anchorCtr="0"/>
          <a:lstStyle>
            <a:lvl1pPr marL="0" indent="0" algn="ctr">
              <a:buNone/>
              <a:defRPr sz="1200">
                <a:solidFill>
                  <a:srgbClr val="B9B9B9"/>
                </a:solidFill>
                <a:latin typeface="+mn-lt"/>
              </a:defRPr>
            </a:lvl1pPr>
          </a:lstStyle>
          <a:p>
            <a:r>
              <a:rPr lang="en-US" dirty="0"/>
              <a:t>Click icon to add image.</a:t>
            </a:r>
            <a:br>
              <a:rPr lang="en-US" dirty="0"/>
            </a:br>
            <a:r>
              <a:rPr lang="en-US" dirty="0"/>
              <a:t>Get </a:t>
            </a:r>
            <a:r>
              <a:rPr lang="en-US" dirty="0" err="1"/>
              <a:t>Mastercard</a:t>
            </a:r>
            <a:r>
              <a:rPr lang="en-US" dirty="0"/>
              <a:t> approved photography and</a:t>
            </a:r>
            <a:br>
              <a:rPr lang="en-US" dirty="0"/>
            </a:br>
            <a:r>
              <a:rPr lang="en-US" dirty="0"/>
              <a:t>imagery guidelines at designcenter.mastercard.com.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 bwMode="gray">
          <a:xfrm>
            <a:off x="4736593" y="292608"/>
            <a:ext cx="2560320" cy="321562"/>
          </a:xfrm>
        </p:spPr>
        <p:txBody>
          <a:bodyPr/>
          <a:lstStyle>
            <a:lvl1pPr marL="0" indent="0">
              <a:buNone/>
              <a:defRPr sz="1600" b="1">
                <a:solidFill>
                  <a:schemeClr val="tx1"/>
                </a:solidFill>
                <a:latin typeface="Mark Offc For MC" panose="020B0504020101010102" pitchFamily="34" charset="0"/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section number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4736594" y="1627632"/>
            <a:ext cx="4198001" cy="1034129"/>
          </a:xfrm>
        </p:spPr>
        <p:txBody>
          <a:bodyPr anchor="t" anchorCtr="0"/>
          <a:lstStyle>
            <a:lvl1pPr>
              <a:defRPr sz="3400" b="0">
                <a:solidFill>
                  <a:schemeClr val="tx1"/>
                </a:solidFill>
                <a:latin typeface="Mark Offc For MC Extra Light" panose="020B0404020101010102" pitchFamily="34" charset="0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grpSp>
        <p:nvGrpSpPr>
          <p:cNvPr id="14" name="Graphic 9">
            <a:extLst>
              <a:ext uri="{FF2B5EF4-FFF2-40B4-BE49-F238E27FC236}">
                <a16:creationId xmlns:a16="http://schemas.microsoft.com/office/drawing/2014/main" id="{A997D84B-8700-4048-9AFB-D2EE18AAB3F5}"/>
              </a:ext>
            </a:extLst>
          </p:cNvPr>
          <p:cNvGrpSpPr>
            <a:grpSpLocks noChangeAspect="1"/>
          </p:cNvGrpSpPr>
          <p:nvPr userDrawn="1"/>
        </p:nvGrpSpPr>
        <p:grpSpPr bwMode="gray">
          <a:xfrm>
            <a:off x="8288899" y="258318"/>
            <a:ext cx="595440" cy="370757"/>
            <a:chOff x="248864" y="1309239"/>
            <a:chExt cx="1116830" cy="695406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6B1EA1D-AF85-4582-B713-59B65B319019}"/>
                </a:ext>
              </a:extLst>
            </p:cNvPr>
            <p:cNvSpPr/>
            <p:nvPr/>
          </p:nvSpPr>
          <p:spPr bwMode="gray">
            <a:xfrm>
              <a:off x="653702" y="1382595"/>
              <a:ext cx="314326" cy="552451"/>
            </a:xfrm>
            <a:custGeom>
              <a:avLst/>
              <a:gdLst>
                <a:gd name="connsiteX0" fmla="*/ 7144 w 314325"/>
                <a:gd name="connsiteY0" fmla="*/ 7144 h 552450"/>
                <a:gd name="connsiteX1" fmla="*/ 307181 w 314325"/>
                <a:gd name="connsiteY1" fmla="*/ 7144 h 552450"/>
                <a:gd name="connsiteX2" fmla="*/ 307181 w 314325"/>
                <a:gd name="connsiteY2" fmla="*/ 546354 h 552450"/>
                <a:gd name="connsiteX3" fmla="*/ 7144 w 314325"/>
                <a:gd name="connsiteY3" fmla="*/ 546354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25" h="552450">
                  <a:moveTo>
                    <a:pt x="7144" y="7144"/>
                  </a:moveTo>
                  <a:lnTo>
                    <a:pt x="307181" y="7144"/>
                  </a:lnTo>
                  <a:lnTo>
                    <a:pt x="307181" y="546354"/>
                  </a:lnTo>
                  <a:lnTo>
                    <a:pt x="7144" y="546354"/>
                  </a:lnTo>
                  <a:close/>
                </a:path>
              </a:pathLst>
            </a:custGeom>
            <a:solidFill>
              <a:srgbClr val="FF5F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8CE11EF-BDAB-4188-9F79-B9A1F623891D}"/>
                </a:ext>
              </a:extLst>
            </p:cNvPr>
            <p:cNvSpPr/>
            <p:nvPr/>
          </p:nvSpPr>
          <p:spPr bwMode="gray">
            <a:xfrm>
              <a:off x="248864" y="1309239"/>
              <a:ext cx="561975" cy="695324"/>
            </a:xfrm>
            <a:custGeom>
              <a:avLst/>
              <a:gdLst>
                <a:gd name="connsiteX0" fmla="*/ 431031 w 561975"/>
                <a:gd name="connsiteY0" fmla="*/ 350058 h 695325"/>
                <a:gd name="connsiteX1" fmla="*/ 562000 w 561975"/>
                <a:gd name="connsiteY1" fmla="*/ 80501 h 695325"/>
                <a:gd name="connsiteX2" fmla="*/ 80501 w 561975"/>
                <a:gd name="connsiteY2" fmla="*/ 138117 h 695325"/>
                <a:gd name="connsiteX3" fmla="*/ 138117 w 561975"/>
                <a:gd name="connsiteY3" fmla="*/ 619616 h 695325"/>
                <a:gd name="connsiteX4" fmla="*/ 562000 w 561975"/>
                <a:gd name="connsiteY4" fmla="*/ 619616 h 695325"/>
                <a:gd name="connsiteX5" fmla="*/ 431031 w 561975"/>
                <a:gd name="connsiteY5" fmla="*/ 35005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1975" h="695325">
                  <a:moveTo>
                    <a:pt x="431031" y="350058"/>
                  </a:moveTo>
                  <a:cubicBezTo>
                    <a:pt x="430905" y="244845"/>
                    <a:pt x="479209" y="145428"/>
                    <a:pt x="562000" y="80501"/>
                  </a:cubicBezTo>
                  <a:cubicBezTo>
                    <a:pt x="413127" y="-36551"/>
                    <a:pt x="197553" y="-10756"/>
                    <a:pt x="80501" y="138117"/>
                  </a:cubicBezTo>
                  <a:cubicBezTo>
                    <a:pt x="-36551" y="286989"/>
                    <a:pt x="-10756" y="502564"/>
                    <a:pt x="138117" y="619616"/>
                  </a:cubicBezTo>
                  <a:cubicBezTo>
                    <a:pt x="262491" y="717406"/>
                    <a:pt x="437626" y="717406"/>
                    <a:pt x="562000" y="619616"/>
                  </a:cubicBezTo>
                  <a:cubicBezTo>
                    <a:pt x="479209" y="554688"/>
                    <a:pt x="430905" y="455272"/>
                    <a:pt x="431031" y="350058"/>
                  </a:cubicBezTo>
                  <a:close/>
                </a:path>
              </a:pathLst>
            </a:custGeom>
            <a:solidFill>
              <a:srgbClr val="EB00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6FB5709-A4E1-44C9-AF52-CBCBBC9D5711}"/>
                </a:ext>
              </a:extLst>
            </p:cNvPr>
            <p:cNvSpPr/>
            <p:nvPr/>
          </p:nvSpPr>
          <p:spPr bwMode="gray">
            <a:xfrm>
              <a:off x="803719" y="1309321"/>
              <a:ext cx="561975" cy="695324"/>
            </a:xfrm>
            <a:custGeom>
              <a:avLst/>
              <a:gdLst>
                <a:gd name="connsiteX0" fmla="*/ 561880 w 561975"/>
                <a:gd name="connsiteY0" fmla="*/ 349975 h 695325"/>
                <a:gd name="connsiteX1" fmla="*/ 218897 w 561975"/>
                <a:gd name="connsiteY1" fmla="*/ 692793 h 695325"/>
                <a:gd name="connsiteX2" fmla="*/ 7144 w 561975"/>
                <a:gd name="connsiteY2" fmla="*/ 619533 h 695325"/>
                <a:gd name="connsiteX3" fmla="*/ 64760 w 561975"/>
                <a:gd name="connsiteY3" fmla="*/ 138034 h 695325"/>
                <a:gd name="connsiteX4" fmla="*/ 7144 w 561975"/>
                <a:gd name="connsiteY4" fmla="*/ 80418 h 695325"/>
                <a:gd name="connsiteX5" fmla="*/ 488620 w 561975"/>
                <a:gd name="connsiteY5" fmla="*/ 138222 h 695325"/>
                <a:gd name="connsiteX6" fmla="*/ 561880 w 561975"/>
                <a:gd name="connsiteY6" fmla="*/ 349975 h 695325"/>
                <a:gd name="connsiteX7" fmla="*/ 529209 w 561975"/>
                <a:gd name="connsiteY7" fmla="*/ 562478 h 695325"/>
                <a:gd name="connsiteX8" fmla="*/ 529209 w 561975"/>
                <a:gd name="connsiteY8" fmla="*/ 551429 h 695325"/>
                <a:gd name="connsiteX9" fmla="*/ 533686 w 561975"/>
                <a:gd name="connsiteY9" fmla="*/ 551429 h 695325"/>
                <a:gd name="connsiteX10" fmla="*/ 533686 w 561975"/>
                <a:gd name="connsiteY10" fmla="*/ 549143 h 695325"/>
                <a:gd name="connsiteX11" fmla="*/ 522446 w 561975"/>
                <a:gd name="connsiteY11" fmla="*/ 549143 h 695325"/>
                <a:gd name="connsiteX12" fmla="*/ 522446 w 561975"/>
                <a:gd name="connsiteY12" fmla="*/ 551429 h 695325"/>
                <a:gd name="connsiteX13" fmla="*/ 526828 w 561975"/>
                <a:gd name="connsiteY13" fmla="*/ 551429 h 695325"/>
                <a:gd name="connsiteX14" fmla="*/ 526828 w 561975"/>
                <a:gd name="connsiteY14" fmla="*/ 562478 h 695325"/>
                <a:gd name="connsiteX15" fmla="*/ 551212 w 561975"/>
                <a:gd name="connsiteY15" fmla="*/ 562478 h 695325"/>
                <a:gd name="connsiteX16" fmla="*/ 551212 w 561975"/>
                <a:gd name="connsiteY16" fmla="*/ 549143 h 695325"/>
                <a:gd name="connsiteX17" fmla="*/ 547687 w 561975"/>
                <a:gd name="connsiteY17" fmla="*/ 549143 h 695325"/>
                <a:gd name="connsiteX18" fmla="*/ 543687 w 561975"/>
                <a:gd name="connsiteY18" fmla="*/ 558668 h 695325"/>
                <a:gd name="connsiteX19" fmla="*/ 539686 w 561975"/>
                <a:gd name="connsiteY19" fmla="*/ 549143 h 695325"/>
                <a:gd name="connsiteX20" fmla="*/ 536258 w 561975"/>
                <a:gd name="connsiteY20" fmla="*/ 549143 h 695325"/>
                <a:gd name="connsiteX21" fmla="*/ 536258 w 561975"/>
                <a:gd name="connsiteY21" fmla="*/ 562478 h 695325"/>
                <a:gd name="connsiteX22" fmla="*/ 538734 w 561975"/>
                <a:gd name="connsiteY22" fmla="*/ 562478 h 695325"/>
                <a:gd name="connsiteX23" fmla="*/ 538734 w 561975"/>
                <a:gd name="connsiteY23" fmla="*/ 552382 h 695325"/>
                <a:gd name="connsiteX24" fmla="*/ 542449 w 561975"/>
                <a:gd name="connsiteY24" fmla="*/ 561049 h 695325"/>
                <a:gd name="connsiteX25" fmla="*/ 545020 w 561975"/>
                <a:gd name="connsiteY25" fmla="*/ 561049 h 695325"/>
                <a:gd name="connsiteX26" fmla="*/ 548735 w 561975"/>
                <a:gd name="connsiteY26" fmla="*/ 552382 h 695325"/>
                <a:gd name="connsiteX27" fmla="*/ 548735 w 561975"/>
                <a:gd name="connsiteY27" fmla="*/ 56247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61975" h="695325">
                  <a:moveTo>
                    <a:pt x="561880" y="349975"/>
                  </a:moveTo>
                  <a:cubicBezTo>
                    <a:pt x="561834" y="539354"/>
                    <a:pt x="408276" y="692838"/>
                    <a:pt x="218897" y="692793"/>
                  </a:cubicBezTo>
                  <a:cubicBezTo>
                    <a:pt x="142100" y="692774"/>
                    <a:pt x="67533" y="666976"/>
                    <a:pt x="7144" y="619533"/>
                  </a:cubicBezTo>
                  <a:cubicBezTo>
                    <a:pt x="156016" y="502481"/>
                    <a:pt x="181812" y="286906"/>
                    <a:pt x="64760" y="138034"/>
                  </a:cubicBezTo>
                  <a:cubicBezTo>
                    <a:pt x="47913" y="116607"/>
                    <a:pt x="28571" y="97265"/>
                    <a:pt x="7144" y="80418"/>
                  </a:cubicBezTo>
                  <a:cubicBezTo>
                    <a:pt x="156062" y="-36576"/>
                    <a:pt x="371626" y="-10696"/>
                    <a:pt x="488620" y="138222"/>
                  </a:cubicBezTo>
                  <a:cubicBezTo>
                    <a:pt x="536063" y="198612"/>
                    <a:pt x="561861" y="273179"/>
                    <a:pt x="561880" y="349975"/>
                  </a:cubicBezTo>
                  <a:close/>
                  <a:moveTo>
                    <a:pt x="529209" y="562478"/>
                  </a:moveTo>
                  <a:lnTo>
                    <a:pt x="529209" y="551429"/>
                  </a:lnTo>
                  <a:lnTo>
                    <a:pt x="533686" y="551429"/>
                  </a:lnTo>
                  <a:lnTo>
                    <a:pt x="533686" y="549143"/>
                  </a:lnTo>
                  <a:lnTo>
                    <a:pt x="522446" y="549143"/>
                  </a:lnTo>
                  <a:lnTo>
                    <a:pt x="522446" y="551429"/>
                  </a:lnTo>
                  <a:lnTo>
                    <a:pt x="526828" y="551429"/>
                  </a:lnTo>
                  <a:lnTo>
                    <a:pt x="526828" y="562478"/>
                  </a:lnTo>
                  <a:close/>
                  <a:moveTo>
                    <a:pt x="551212" y="562478"/>
                  </a:moveTo>
                  <a:lnTo>
                    <a:pt x="551212" y="549143"/>
                  </a:lnTo>
                  <a:lnTo>
                    <a:pt x="547687" y="549143"/>
                  </a:lnTo>
                  <a:lnTo>
                    <a:pt x="543687" y="558668"/>
                  </a:lnTo>
                  <a:lnTo>
                    <a:pt x="539686" y="549143"/>
                  </a:lnTo>
                  <a:lnTo>
                    <a:pt x="536258" y="549143"/>
                  </a:lnTo>
                  <a:lnTo>
                    <a:pt x="536258" y="562478"/>
                  </a:lnTo>
                  <a:lnTo>
                    <a:pt x="538734" y="562478"/>
                  </a:lnTo>
                  <a:lnTo>
                    <a:pt x="538734" y="552382"/>
                  </a:lnTo>
                  <a:lnTo>
                    <a:pt x="542449" y="561049"/>
                  </a:lnTo>
                  <a:lnTo>
                    <a:pt x="545020" y="561049"/>
                  </a:lnTo>
                  <a:lnTo>
                    <a:pt x="548735" y="552382"/>
                  </a:lnTo>
                  <a:lnTo>
                    <a:pt x="548735" y="562478"/>
                  </a:lnTo>
                  <a:close/>
                </a:path>
              </a:pathLst>
            </a:custGeom>
            <a:solidFill>
              <a:srgbClr val="F79E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368449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Divider LG Custom Image - Dark">
    <p:bg bwMode="gray">
      <p:bgPr>
        <a:solidFill>
          <a:srgbClr val="242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49907014-6222-48C8-8BF4-F1CD909E909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0" y="0"/>
            <a:ext cx="9144000" cy="5143500"/>
          </a:xfrm>
        </p:spPr>
        <p:txBody>
          <a:bodyPr bIns="2011680" anchor="b" anchorCtr="0"/>
          <a:lstStyle>
            <a:lvl1pPr marL="0" indent="0" algn="ctr">
              <a:buNone/>
              <a:defRPr sz="1200">
                <a:solidFill>
                  <a:srgbClr val="B9B9B9"/>
                </a:solidFill>
                <a:latin typeface="+mn-lt"/>
              </a:defRPr>
            </a:lvl1pPr>
          </a:lstStyle>
          <a:p>
            <a:r>
              <a:rPr lang="en-US" dirty="0"/>
              <a:t>Click icon to add image.</a:t>
            </a:r>
            <a:br>
              <a:rPr lang="en-US" dirty="0"/>
            </a:br>
            <a:r>
              <a:rPr lang="en-US" dirty="0"/>
              <a:t>Get </a:t>
            </a:r>
            <a:r>
              <a:rPr lang="en-US" dirty="0" err="1"/>
              <a:t>Mastercard</a:t>
            </a:r>
            <a:r>
              <a:rPr lang="en-US" dirty="0"/>
              <a:t> approved photography and</a:t>
            </a:r>
            <a:br>
              <a:rPr lang="en-US" dirty="0"/>
            </a:br>
            <a:r>
              <a:rPr lang="en-US" dirty="0"/>
              <a:t>imagery guidelines at designcenter.mastercard.com.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 bwMode="gray">
          <a:xfrm>
            <a:off x="164593" y="292608"/>
            <a:ext cx="4198001" cy="321562"/>
          </a:xfrm>
        </p:spPr>
        <p:txBody>
          <a:bodyPr/>
          <a:lstStyle>
            <a:lvl1pPr marL="0" indent="0">
              <a:buNone/>
              <a:defRPr sz="1600" b="1">
                <a:solidFill>
                  <a:srgbClr val="FFFFFF"/>
                </a:solidFill>
                <a:latin typeface="Mark Offc For MC" panose="020B0504020101010102" pitchFamily="34" charset="0"/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section number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164594" y="723696"/>
            <a:ext cx="4198001" cy="1034129"/>
          </a:xfrm>
        </p:spPr>
        <p:txBody>
          <a:bodyPr anchor="t" anchorCtr="0"/>
          <a:lstStyle>
            <a:lvl1pPr>
              <a:defRPr sz="3400" b="0">
                <a:solidFill>
                  <a:srgbClr val="FFFFFF"/>
                </a:solidFill>
                <a:latin typeface="Mark Offc For MC Extra Light" panose="020B0404020101010102" pitchFamily="34" charset="0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grpSp>
        <p:nvGrpSpPr>
          <p:cNvPr id="12" name="Graphic 9">
            <a:extLst>
              <a:ext uri="{FF2B5EF4-FFF2-40B4-BE49-F238E27FC236}">
                <a16:creationId xmlns:a16="http://schemas.microsoft.com/office/drawing/2014/main" id="{835165F6-C617-48D4-88BD-8DAB507BC64F}"/>
              </a:ext>
            </a:extLst>
          </p:cNvPr>
          <p:cNvGrpSpPr>
            <a:grpSpLocks noChangeAspect="1"/>
          </p:cNvGrpSpPr>
          <p:nvPr userDrawn="1"/>
        </p:nvGrpSpPr>
        <p:grpSpPr bwMode="gray">
          <a:xfrm>
            <a:off x="8288899" y="258318"/>
            <a:ext cx="595440" cy="370757"/>
            <a:chOff x="248864" y="1309239"/>
            <a:chExt cx="1116830" cy="69540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25E62B0-9698-40CD-98C6-5E76706D8EEE}"/>
                </a:ext>
              </a:extLst>
            </p:cNvPr>
            <p:cNvSpPr/>
            <p:nvPr/>
          </p:nvSpPr>
          <p:spPr bwMode="gray">
            <a:xfrm>
              <a:off x="653702" y="1382595"/>
              <a:ext cx="314326" cy="552451"/>
            </a:xfrm>
            <a:custGeom>
              <a:avLst/>
              <a:gdLst>
                <a:gd name="connsiteX0" fmla="*/ 7144 w 314325"/>
                <a:gd name="connsiteY0" fmla="*/ 7144 h 552450"/>
                <a:gd name="connsiteX1" fmla="*/ 307181 w 314325"/>
                <a:gd name="connsiteY1" fmla="*/ 7144 h 552450"/>
                <a:gd name="connsiteX2" fmla="*/ 307181 w 314325"/>
                <a:gd name="connsiteY2" fmla="*/ 546354 h 552450"/>
                <a:gd name="connsiteX3" fmla="*/ 7144 w 314325"/>
                <a:gd name="connsiteY3" fmla="*/ 546354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25" h="552450">
                  <a:moveTo>
                    <a:pt x="7144" y="7144"/>
                  </a:moveTo>
                  <a:lnTo>
                    <a:pt x="307181" y="7144"/>
                  </a:lnTo>
                  <a:lnTo>
                    <a:pt x="307181" y="546354"/>
                  </a:lnTo>
                  <a:lnTo>
                    <a:pt x="7144" y="546354"/>
                  </a:lnTo>
                  <a:close/>
                </a:path>
              </a:pathLst>
            </a:custGeom>
            <a:solidFill>
              <a:srgbClr val="FF5F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51BD7A6-CF8A-491C-A7B1-3AC7F0BAC2CD}"/>
                </a:ext>
              </a:extLst>
            </p:cNvPr>
            <p:cNvSpPr/>
            <p:nvPr/>
          </p:nvSpPr>
          <p:spPr bwMode="gray">
            <a:xfrm>
              <a:off x="248864" y="1309239"/>
              <a:ext cx="561975" cy="695324"/>
            </a:xfrm>
            <a:custGeom>
              <a:avLst/>
              <a:gdLst>
                <a:gd name="connsiteX0" fmla="*/ 431031 w 561975"/>
                <a:gd name="connsiteY0" fmla="*/ 350058 h 695325"/>
                <a:gd name="connsiteX1" fmla="*/ 562000 w 561975"/>
                <a:gd name="connsiteY1" fmla="*/ 80501 h 695325"/>
                <a:gd name="connsiteX2" fmla="*/ 80501 w 561975"/>
                <a:gd name="connsiteY2" fmla="*/ 138117 h 695325"/>
                <a:gd name="connsiteX3" fmla="*/ 138117 w 561975"/>
                <a:gd name="connsiteY3" fmla="*/ 619616 h 695325"/>
                <a:gd name="connsiteX4" fmla="*/ 562000 w 561975"/>
                <a:gd name="connsiteY4" fmla="*/ 619616 h 695325"/>
                <a:gd name="connsiteX5" fmla="*/ 431031 w 561975"/>
                <a:gd name="connsiteY5" fmla="*/ 35005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1975" h="695325">
                  <a:moveTo>
                    <a:pt x="431031" y="350058"/>
                  </a:moveTo>
                  <a:cubicBezTo>
                    <a:pt x="430905" y="244845"/>
                    <a:pt x="479209" y="145428"/>
                    <a:pt x="562000" y="80501"/>
                  </a:cubicBezTo>
                  <a:cubicBezTo>
                    <a:pt x="413127" y="-36551"/>
                    <a:pt x="197553" y="-10756"/>
                    <a:pt x="80501" y="138117"/>
                  </a:cubicBezTo>
                  <a:cubicBezTo>
                    <a:pt x="-36551" y="286989"/>
                    <a:pt x="-10756" y="502564"/>
                    <a:pt x="138117" y="619616"/>
                  </a:cubicBezTo>
                  <a:cubicBezTo>
                    <a:pt x="262491" y="717406"/>
                    <a:pt x="437626" y="717406"/>
                    <a:pt x="562000" y="619616"/>
                  </a:cubicBezTo>
                  <a:cubicBezTo>
                    <a:pt x="479209" y="554688"/>
                    <a:pt x="430905" y="455272"/>
                    <a:pt x="431031" y="350058"/>
                  </a:cubicBezTo>
                  <a:close/>
                </a:path>
              </a:pathLst>
            </a:custGeom>
            <a:solidFill>
              <a:srgbClr val="EB00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82A0427-CDA9-4104-80E0-62E1A331DB94}"/>
                </a:ext>
              </a:extLst>
            </p:cNvPr>
            <p:cNvSpPr/>
            <p:nvPr/>
          </p:nvSpPr>
          <p:spPr bwMode="gray">
            <a:xfrm>
              <a:off x="803719" y="1309321"/>
              <a:ext cx="561975" cy="695324"/>
            </a:xfrm>
            <a:custGeom>
              <a:avLst/>
              <a:gdLst>
                <a:gd name="connsiteX0" fmla="*/ 561880 w 561975"/>
                <a:gd name="connsiteY0" fmla="*/ 349975 h 695325"/>
                <a:gd name="connsiteX1" fmla="*/ 218897 w 561975"/>
                <a:gd name="connsiteY1" fmla="*/ 692793 h 695325"/>
                <a:gd name="connsiteX2" fmla="*/ 7144 w 561975"/>
                <a:gd name="connsiteY2" fmla="*/ 619533 h 695325"/>
                <a:gd name="connsiteX3" fmla="*/ 64760 w 561975"/>
                <a:gd name="connsiteY3" fmla="*/ 138034 h 695325"/>
                <a:gd name="connsiteX4" fmla="*/ 7144 w 561975"/>
                <a:gd name="connsiteY4" fmla="*/ 80418 h 695325"/>
                <a:gd name="connsiteX5" fmla="*/ 488620 w 561975"/>
                <a:gd name="connsiteY5" fmla="*/ 138222 h 695325"/>
                <a:gd name="connsiteX6" fmla="*/ 561880 w 561975"/>
                <a:gd name="connsiteY6" fmla="*/ 349975 h 695325"/>
                <a:gd name="connsiteX7" fmla="*/ 529209 w 561975"/>
                <a:gd name="connsiteY7" fmla="*/ 562478 h 695325"/>
                <a:gd name="connsiteX8" fmla="*/ 529209 w 561975"/>
                <a:gd name="connsiteY8" fmla="*/ 551429 h 695325"/>
                <a:gd name="connsiteX9" fmla="*/ 533686 w 561975"/>
                <a:gd name="connsiteY9" fmla="*/ 551429 h 695325"/>
                <a:gd name="connsiteX10" fmla="*/ 533686 w 561975"/>
                <a:gd name="connsiteY10" fmla="*/ 549143 h 695325"/>
                <a:gd name="connsiteX11" fmla="*/ 522446 w 561975"/>
                <a:gd name="connsiteY11" fmla="*/ 549143 h 695325"/>
                <a:gd name="connsiteX12" fmla="*/ 522446 w 561975"/>
                <a:gd name="connsiteY12" fmla="*/ 551429 h 695325"/>
                <a:gd name="connsiteX13" fmla="*/ 526828 w 561975"/>
                <a:gd name="connsiteY13" fmla="*/ 551429 h 695325"/>
                <a:gd name="connsiteX14" fmla="*/ 526828 w 561975"/>
                <a:gd name="connsiteY14" fmla="*/ 562478 h 695325"/>
                <a:gd name="connsiteX15" fmla="*/ 551212 w 561975"/>
                <a:gd name="connsiteY15" fmla="*/ 562478 h 695325"/>
                <a:gd name="connsiteX16" fmla="*/ 551212 w 561975"/>
                <a:gd name="connsiteY16" fmla="*/ 549143 h 695325"/>
                <a:gd name="connsiteX17" fmla="*/ 547687 w 561975"/>
                <a:gd name="connsiteY17" fmla="*/ 549143 h 695325"/>
                <a:gd name="connsiteX18" fmla="*/ 543687 w 561975"/>
                <a:gd name="connsiteY18" fmla="*/ 558668 h 695325"/>
                <a:gd name="connsiteX19" fmla="*/ 539686 w 561975"/>
                <a:gd name="connsiteY19" fmla="*/ 549143 h 695325"/>
                <a:gd name="connsiteX20" fmla="*/ 536258 w 561975"/>
                <a:gd name="connsiteY20" fmla="*/ 549143 h 695325"/>
                <a:gd name="connsiteX21" fmla="*/ 536258 w 561975"/>
                <a:gd name="connsiteY21" fmla="*/ 562478 h 695325"/>
                <a:gd name="connsiteX22" fmla="*/ 538734 w 561975"/>
                <a:gd name="connsiteY22" fmla="*/ 562478 h 695325"/>
                <a:gd name="connsiteX23" fmla="*/ 538734 w 561975"/>
                <a:gd name="connsiteY23" fmla="*/ 552382 h 695325"/>
                <a:gd name="connsiteX24" fmla="*/ 542449 w 561975"/>
                <a:gd name="connsiteY24" fmla="*/ 561049 h 695325"/>
                <a:gd name="connsiteX25" fmla="*/ 545020 w 561975"/>
                <a:gd name="connsiteY25" fmla="*/ 561049 h 695325"/>
                <a:gd name="connsiteX26" fmla="*/ 548735 w 561975"/>
                <a:gd name="connsiteY26" fmla="*/ 552382 h 695325"/>
                <a:gd name="connsiteX27" fmla="*/ 548735 w 561975"/>
                <a:gd name="connsiteY27" fmla="*/ 56247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61975" h="695325">
                  <a:moveTo>
                    <a:pt x="561880" y="349975"/>
                  </a:moveTo>
                  <a:cubicBezTo>
                    <a:pt x="561834" y="539354"/>
                    <a:pt x="408276" y="692838"/>
                    <a:pt x="218897" y="692793"/>
                  </a:cubicBezTo>
                  <a:cubicBezTo>
                    <a:pt x="142100" y="692774"/>
                    <a:pt x="67533" y="666976"/>
                    <a:pt x="7144" y="619533"/>
                  </a:cubicBezTo>
                  <a:cubicBezTo>
                    <a:pt x="156016" y="502481"/>
                    <a:pt x="181812" y="286906"/>
                    <a:pt x="64760" y="138034"/>
                  </a:cubicBezTo>
                  <a:cubicBezTo>
                    <a:pt x="47913" y="116607"/>
                    <a:pt x="28571" y="97265"/>
                    <a:pt x="7144" y="80418"/>
                  </a:cubicBezTo>
                  <a:cubicBezTo>
                    <a:pt x="156062" y="-36576"/>
                    <a:pt x="371626" y="-10696"/>
                    <a:pt x="488620" y="138222"/>
                  </a:cubicBezTo>
                  <a:cubicBezTo>
                    <a:pt x="536063" y="198612"/>
                    <a:pt x="561861" y="273179"/>
                    <a:pt x="561880" y="349975"/>
                  </a:cubicBezTo>
                  <a:close/>
                  <a:moveTo>
                    <a:pt x="529209" y="562478"/>
                  </a:moveTo>
                  <a:lnTo>
                    <a:pt x="529209" y="551429"/>
                  </a:lnTo>
                  <a:lnTo>
                    <a:pt x="533686" y="551429"/>
                  </a:lnTo>
                  <a:lnTo>
                    <a:pt x="533686" y="549143"/>
                  </a:lnTo>
                  <a:lnTo>
                    <a:pt x="522446" y="549143"/>
                  </a:lnTo>
                  <a:lnTo>
                    <a:pt x="522446" y="551429"/>
                  </a:lnTo>
                  <a:lnTo>
                    <a:pt x="526828" y="551429"/>
                  </a:lnTo>
                  <a:lnTo>
                    <a:pt x="526828" y="562478"/>
                  </a:lnTo>
                  <a:close/>
                  <a:moveTo>
                    <a:pt x="551212" y="562478"/>
                  </a:moveTo>
                  <a:lnTo>
                    <a:pt x="551212" y="549143"/>
                  </a:lnTo>
                  <a:lnTo>
                    <a:pt x="547687" y="549143"/>
                  </a:lnTo>
                  <a:lnTo>
                    <a:pt x="543687" y="558668"/>
                  </a:lnTo>
                  <a:lnTo>
                    <a:pt x="539686" y="549143"/>
                  </a:lnTo>
                  <a:lnTo>
                    <a:pt x="536258" y="549143"/>
                  </a:lnTo>
                  <a:lnTo>
                    <a:pt x="536258" y="562478"/>
                  </a:lnTo>
                  <a:lnTo>
                    <a:pt x="538734" y="562478"/>
                  </a:lnTo>
                  <a:lnTo>
                    <a:pt x="538734" y="552382"/>
                  </a:lnTo>
                  <a:lnTo>
                    <a:pt x="542449" y="561049"/>
                  </a:lnTo>
                  <a:lnTo>
                    <a:pt x="545020" y="561049"/>
                  </a:lnTo>
                  <a:lnTo>
                    <a:pt x="548735" y="552382"/>
                  </a:lnTo>
                  <a:lnTo>
                    <a:pt x="548735" y="562478"/>
                  </a:lnTo>
                  <a:close/>
                </a:path>
              </a:pathLst>
            </a:custGeom>
            <a:solidFill>
              <a:srgbClr val="F79E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714977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Divider LG Custom Image - Light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D68F5605-B119-4D18-B4B6-D5629B44364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0" y="0"/>
            <a:ext cx="9144000" cy="5143500"/>
          </a:xfrm>
        </p:spPr>
        <p:txBody>
          <a:bodyPr bIns="2011680" anchor="b" anchorCtr="0"/>
          <a:lstStyle>
            <a:lvl1pPr marL="0" indent="0" algn="ctr">
              <a:buNone/>
              <a:defRPr sz="1200">
                <a:solidFill>
                  <a:srgbClr val="B9B9B9"/>
                </a:solidFill>
                <a:latin typeface="+mn-lt"/>
              </a:defRPr>
            </a:lvl1pPr>
          </a:lstStyle>
          <a:p>
            <a:r>
              <a:rPr lang="en-US" dirty="0"/>
              <a:t>Click icon to add image.</a:t>
            </a:r>
            <a:br>
              <a:rPr lang="en-US" dirty="0"/>
            </a:br>
            <a:r>
              <a:rPr lang="en-US" dirty="0"/>
              <a:t>Get </a:t>
            </a:r>
            <a:r>
              <a:rPr lang="en-US" dirty="0" err="1"/>
              <a:t>Mastercard</a:t>
            </a:r>
            <a:r>
              <a:rPr lang="en-US" dirty="0"/>
              <a:t> approved photography and</a:t>
            </a:r>
            <a:br>
              <a:rPr lang="en-US" dirty="0"/>
            </a:br>
            <a:r>
              <a:rPr lang="en-US" dirty="0"/>
              <a:t>imagery guidelines at designcenter.mastercard.com.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 bwMode="gray">
          <a:xfrm>
            <a:off x="164593" y="292608"/>
            <a:ext cx="4198001" cy="321562"/>
          </a:xfrm>
        </p:spPr>
        <p:txBody>
          <a:bodyPr/>
          <a:lstStyle>
            <a:lvl1pPr marL="0" indent="0">
              <a:buNone/>
              <a:defRPr sz="1600" b="1">
                <a:solidFill>
                  <a:schemeClr val="tx1"/>
                </a:solidFill>
                <a:latin typeface="Mark Offc For MC" panose="020B0504020101010102" pitchFamily="34" charset="0"/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section number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164594" y="726671"/>
            <a:ext cx="4198001" cy="1034129"/>
          </a:xfrm>
        </p:spPr>
        <p:txBody>
          <a:bodyPr anchor="t" anchorCtr="0"/>
          <a:lstStyle>
            <a:lvl1pPr>
              <a:defRPr sz="3400" b="0">
                <a:solidFill>
                  <a:schemeClr val="tx1"/>
                </a:solidFill>
                <a:latin typeface="Mark Offc For MC Extra Light" panose="020B0404020101010102" pitchFamily="34" charset="0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grpSp>
        <p:nvGrpSpPr>
          <p:cNvPr id="12" name="Graphic 9">
            <a:extLst>
              <a:ext uri="{FF2B5EF4-FFF2-40B4-BE49-F238E27FC236}">
                <a16:creationId xmlns:a16="http://schemas.microsoft.com/office/drawing/2014/main" id="{B96E7C20-9D5B-4B22-8E28-AA0C8A79B1D5}"/>
              </a:ext>
            </a:extLst>
          </p:cNvPr>
          <p:cNvGrpSpPr>
            <a:grpSpLocks noChangeAspect="1"/>
          </p:cNvGrpSpPr>
          <p:nvPr userDrawn="1"/>
        </p:nvGrpSpPr>
        <p:grpSpPr bwMode="gray">
          <a:xfrm>
            <a:off x="8288899" y="258318"/>
            <a:ext cx="595440" cy="370757"/>
            <a:chOff x="248864" y="1309239"/>
            <a:chExt cx="1116830" cy="69540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917C018-D808-4F4A-89EC-7FB08C50DEC6}"/>
                </a:ext>
              </a:extLst>
            </p:cNvPr>
            <p:cNvSpPr/>
            <p:nvPr/>
          </p:nvSpPr>
          <p:spPr bwMode="gray">
            <a:xfrm>
              <a:off x="653702" y="1382595"/>
              <a:ext cx="314326" cy="552451"/>
            </a:xfrm>
            <a:custGeom>
              <a:avLst/>
              <a:gdLst>
                <a:gd name="connsiteX0" fmla="*/ 7144 w 314325"/>
                <a:gd name="connsiteY0" fmla="*/ 7144 h 552450"/>
                <a:gd name="connsiteX1" fmla="*/ 307181 w 314325"/>
                <a:gd name="connsiteY1" fmla="*/ 7144 h 552450"/>
                <a:gd name="connsiteX2" fmla="*/ 307181 w 314325"/>
                <a:gd name="connsiteY2" fmla="*/ 546354 h 552450"/>
                <a:gd name="connsiteX3" fmla="*/ 7144 w 314325"/>
                <a:gd name="connsiteY3" fmla="*/ 546354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25" h="552450">
                  <a:moveTo>
                    <a:pt x="7144" y="7144"/>
                  </a:moveTo>
                  <a:lnTo>
                    <a:pt x="307181" y="7144"/>
                  </a:lnTo>
                  <a:lnTo>
                    <a:pt x="307181" y="546354"/>
                  </a:lnTo>
                  <a:lnTo>
                    <a:pt x="7144" y="546354"/>
                  </a:lnTo>
                  <a:close/>
                </a:path>
              </a:pathLst>
            </a:custGeom>
            <a:solidFill>
              <a:srgbClr val="FF5F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A234C8A-EDFE-44F9-B336-B874D8FBCFF4}"/>
                </a:ext>
              </a:extLst>
            </p:cNvPr>
            <p:cNvSpPr/>
            <p:nvPr/>
          </p:nvSpPr>
          <p:spPr bwMode="gray">
            <a:xfrm>
              <a:off x="248864" y="1309239"/>
              <a:ext cx="561975" cy="695324"/>
            </a:xfrm>
            <a:custGeom>
              <a:avLst/>
              <a:gdLst>
                <a:gd name="connsiteX0" fmla="*/ 431031 w 561975"/>
                <a:gd name="connsiteY0" fmla="*/ 350058 h 695325"/>
                <a:gd name="connsiteX1" fmla="*/ 562000 w 561975"/>
                <a:gd name="connsiteY1" fmla="*/ 80501 h 695325"/>
                <a:gd name="connsiteX2" fmla="*/ 80501 w 561975"/>
                <a:gd name="connsiteY2" fmla="*/ 138117 h 695325"/>
                <a:gd name="connsiteX3" fmla="*/ 138117 w 561975"/>
                <a:gd name="connsiteY3" fmla="*/ 619616 h 695325"/>
                <a:gd name="connsiteX4" fmla="*/ 562000 w 561975"/>
                <a:gd name="connsiteY4" fmla="*/ 619616 h 695325"/>
                <a:gd name="connsiteX5" fmla="*/ 431031 w 561975"/>
                <a:gd name="connsiteY5" fmla="*/ 35005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1975" h="695325">
                  <a:moveTo>
                    <a:pt x="431031" y="350058"/>
                  </a:moveTo>
                  <a:cubicBezTo>
                    <a:pt x="430905" y="244845"/>
                    <a:pt x="479209" y="145428"/>
                    <a:pt x="562000" y="80501"/>
                  </a:cubicBezTo>
                  <a:cubicBezTo>
                    <a:pt x="413127" y="-36551"/>
                    <a:pt x="197553" y="-10756"/>
                    <a:pt x="80501" y="138117"/>
                  </a:cubicBezTo>
                  <a:cubicBezTo>
                    <a:pt x="-36551" y="286989"/>
                    <a:pt x="-10756" y="502564"/>
                    <a:pt x="138117" y="619616"/>
                  </a:cubicBezTo>
                  <a:cubicBezTo>
                    <a:pt x="262491" y="717406"/>
                    <a:pt x="437626" y="717406"/>
                    <a:pt x="562000" y="619616"/>
                  </a:cubicBezTo>
                  <a:cubicBezTo>
                    <a:pt x="479209" y="554688"/>
                    <a:pt x="430905" y="455272"/>
                    <a:pt x="431031" y="350058"/>
                  </a:cubicBezTo>
                  <a:close/>
                </a:path>
              </a:pathLst>
            </a:custGeom>
            <a:solidFill>
              <a:srgbClr val="EB00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5233F1A-C03B-4B5A-A406-CC4E8F93C8B4}"/>
                </a:ext>
              </a:extLst>
            </p:cNvPr>
            <p:cNvSpPr/>
            <p:nvPr/>
          </p:nvSpPr>
          <p:spPr bwMode="gray">
            <a:xfrm>
              <a:off x="803719" y="1309321"/>
              <a:ext cx="561975" cy="695324"/>
            </a:xfrm>
            <a:custGeom>
              <a:avLst/>
              <a:gdLst>
                <a:gd name="connsiteX0" fmla="*/ 561880 w 561975"/>
                <a:gd name="connsiteY0" fmla="*/ 349975 h 695325"/>
                <a:gd name="connsiteX1" fmla="*/ 218897 w 561975"/>
                <a:gd name="connsiteY1" fmla="*/ 692793 h 695325"/>
                <a:gd name="connsiteX2" fmla="*/ 7144 w 561975"/>
                <a:gd name="connsiteY2" fmla="*/ 619533 h 695325"/>
                <a:gd name="connsiteX3" fmla="*/ 64760 w 561975"/>
                <a:gd name="connsiteY3" fmla="*/ 138034 h 695325"/>
                <a:gd name="connsiteX4" fmla="*/ 7144 w 561975"/>
                <a:gd name="connsiteY4" fmla="*/ 80418 h 695325"/>
                <a:gd name="connsiteX5" fmla="*/ 488620 w 561975"/>
                <a:gd name="connsiteY5" fmla="*/ 138222 h 695325"/>
                <a:gd name="connsiteX6" fmla="*/ 561880 w 561975"/>
                <a:gd name="connsiteY6" fmla="*/ 349975 h 695325"/>
                <a:gd name="connsiteX7" fmla="*/ 529209 w 561975"/>
                <a:gd name="connsiteY7" fmla="*/ 562478 h 695325"/>
                <a:gd name="connsiteX8" fmla="*/ 529209 w 561975"/>
                <a:gd name="connsiteY8" fmla="*/ 551429 h 695325"/>
                <a:gd name="connsiteX9" fmla="*/ 533686 w 561975"/>
                <a:gd name="connsiteY9" fmla="*/ 551429 h 695325"/>
                <a:gd name="connsiteX10" fmla="*/ 533686 w 561975"/>
                <a:gd name="connsiteY10" fmla="*/ 549143 h 695325"/>
                <a:gd name="connsiteX11" fmla="*/ 522446 w 561975"/>
                <a:gd name="connsiteY11" fmla="*/ 549143 h 695325"/>
                <a:gd name="connsiteX12" fmla="*/ 522446 w 561975"/>
                <a:gd name="connsiteY12" fmla="*/ 551429 h 695325"/>
                <a:gd name="connsiteX13" fmla="*/ 526828 w 561975"/>
                <a:gd name="connsiteY13" fmla="*/ 551429 h 695325"/>
                <a:gd name="connsiteX14" fmla="*/ 526828 w 561975"/>
                <a:gd name="connsiteY14" fmla="*/ 562478 h 695325"/>
                <a:gd name="connsiteX15" fmla="*/ 551212 w 561975"/>
                <a:gd name="connsiteY15" fmla="*/ 562478 h 695325"/>
                <a:gd name="connsiteX16" fmla="*/ 551212 w 561975"/>
                <a:gd name="connsiteY16" fmla="*/ 549143 h 695325"/>
                <a:gd name="connsiteX17" fmla="*/ 547687 w 561975"/>
                <a:gd name="connsiteY17" fmla="*/ 549143 h 695325"/>
                <a:gd name="connsiteX18" fmla="*/ 543687 w 561975"/>
                <a:gd name="connsiteY18" fmla="*/ 558668 h 695325"/>
                <a:gd name="connsiteX19" fmla="*/ 539686 w 561975"/>
                <a:gd name="connsiteY19" fmla="*/ 549143 h 695325"/>
                <a:gd name="connsiteX20" fmla="*/ 536258 w 561975"/>
                <a:gd name="connsiteY20" fmla="*/ 549143 h 695325"/>
                <a:gd name="connsiteX21" fmla="*/ 536258 w 561975"/>
                <a:gd name="connsiteY21" fmla="*/ 562478 h 695325"/>
                <a:gd name="connsiteX22" fmla="*/ 538734 w 561975"/>
                <a:gd name="connsiteY22" fmla="*/ 562478 h 695325"/>
                <a:gd name="connsiteX23" fmla="*/ 538734 w 561975"/>
                <a:gd name="connsiteY23" fmla="*/ 552382 h 695325"/>
                <a:gd name="connsiteX24" fmla="*/ 542449 w 561975"/>
                <a:gd name="connsiteY24" fmla="*/ 561049 h 695325"/>
                <a:gd name="connsiteX25" fmla="*/ 545020 w 561975"/>
                <a:gd name="connsiteY25" fmla="*/ 561049 h 695325"/>
                <a:gd name="connsiteX26" fmla="*/ 548735 w 561975"/>
                <a:gd name="connsiteY26" fmla="*/ 552382 h 695325"/>
                <a:gd name="connsiteX27" fmla="*/ 548735 w 561975"/>
                <a:gd name="connsiteY27" fmla="*/ 56247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61975" h="695325">
                  <a:moveTo>
                    <a:pt x="561880" y="349975"/>
                  </a:moveTo>
                  <a:cubicBezTo>
                    <a:pt x="561834" y="539354"/>
                    <a:pt x="408276" y="692838"/>
                    <a:pt x="218897" y="692793"/>
                  </a:cubicBezTo>
                  <a:cubicBezTo>
                    <a:pt x="142100" y="692774"/>
                    <a:pt x="67533" y="666976"/>
                    <a:pt x="7144" y="619533"/>
                  </a:cubicBezTo>
                  <a:cubicBezTo>
                    <a:pt x="156016" y="502481"/>
                    <a:pt x="181812" y="286906"/>
                    <a:pt x="64760" y="138034"/>
                  </a:cubicBezTo>
                  <a:cubicBezTo>
                    <a:pt x="47913" y="116607"/>
                    <a:pt x="28571" y="97265"/>
                    <a:pt x="7144" y="80418"/>
                  </a:cubicBezTo>
                  <a:cubicBezTo>
                    <a:pt x="156062" y="-36576"/>
                    <a:pt x="371626" y="-10696"/>
                    <a:pt x="488620" y="138222"/>
                  </a:cubicBezTo>
                  <a:cubicBezTo>
                    <a:pt x="536063" y="198612"/>
                    <a:pt x="561861" y="273179"/>
                    <a:pt x="561880" y="349975"/>
                  </a:cubicBezTo>
                  <a:close/>
                  <a:moveTo>
                    <a:pt x="529209" y="562478"/>
                  </a:moveTo>
                  <a:lnTo>
                    <a:pt x="529209" y="551429"/>
                  </a:lnTo>
                  <a:lnTo>
                    <a:pt x="533686" y="551429"/>
                  </a:lnTo>
                  <a:lnTo>
                    <a:pt x="533686" y="549143"/>
                  </a:lnTo>
                  <a:lnTo>
                    <a:pt x="522446" y="549143"/>
                  </a:lnTo>
                  <a:lnTo>
                    <a:pt x="522446" y="551429"/>
                  </a:lnTo>
                  <a:lnTo>
                    <a:pt x="526828" y="551429"/>
                  </a:lnTo>
                  <a:lnTo>
                    <a:pt x="526828" y="562478"/>
                  </a:lnTo>
                  <a:close/>
                  <a:moveTo>
                    <a:pt x="551212" y="562478"/>
                  </a:moveTo>
                  <a:lnTo>
                    <a:pt x="551212" y="549143"/>
                  </a:lnTo>
                  <a:lnTo>
                    <a:pt x="547687" y="549143"/>
                  </a:lnTo>
                  <a:lnTo>
                    <a:pt x="543687" y="558668"/>
                  </a:lnTo>
                  <a:lnTo>
                    <a:pt x="539686" y="549143"/>
                  </a:lnTo>
                  <a:lnTo>
                    <a:pt x="536258" y="549143"/>
                  </a:lnTo>
                  <a:lnTo>
                    <a:pt x="536258" y="562478"/>
                  </a:lnTo>
                  <a:lnTo>
                    <a:pt x="538734" y="562478"/>
                  </a:lnTo>
                  <a:lnTo>
                    <a:pt x="538734" y="552382"/>
                  </a:lnTo>
                  <a:lnTo>
                    <a:pt x="542449" y="561049"/>
                  </a:lnTo>
                  <a:lnTo>
                    <a:pt x="545020" y="561049"/>
                  </a:lnTo>
                  <a:lnTo>
                    <a:pt x="548735" y="552382"/>
                  </a:lnTo>
                  <a:lnTo>
                    <a:pt x="548735" y="562478"/>
                  </a:lnTo>
                  <a:close/>
                </a:path>
              </a:pathLst>
            </a:custGeom>
            <a:solidFill>
              <a:srgbClr val="F79E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64194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Graphic - Light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SlideNameDept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164592" y="3466431"/>
            <a:ext cx="3124200" cy="170816"/>
          </a:xfrm>
        </p:spPr>
        <p:txBody>
          <a:bodyPr vert="horz" lIns="91440" tIns="0" rIns="91440" bIns="45720" rtlCol="0" anchor="t" anchorCtr="0">
            <a:spAutoFit/>
          </a:bodyPr>
          <a:lstStyle>
            <a:lvl1pPr marL="115885" indent="-115885">
              <a:buNone/>
              <a:defRPr lang="en-US" sz="900" b="0" cap="none" baseline="0" dirty="0" smtClean="0">
                <a:latin typeface="MarkForMC Nrw O" panose="020B0506020201010104" pitchFamily="34" charset="0"/>
              </a:defRPr>
            </a:lvl1pPr>
          </a:lstStyle>
          <a:p>
            <a:pPr marL="0" lvl="0" indent="0"/>
            <a:r>
              <a:rPr lang="en-US" dirty="0"/>
              <a:t>Click to add presenter name, department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 bwMode="gray">
          <a:xfrm>
            <a:off x="164592" y="3166956"/>
            <a:ext cx="3123564" cy="273844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>
              <a:defRPr lang="en-US" sz="900" cap="none" smtClean="0">
                <a:latin typeface="MarkForMC Nrw O" panose="020B0506020201010104" pitchFamily="34" charset="0"/>
              </a:defRPr>
            </a:lvl1pPr>
          </a:lstStyle>
          <a:p>
            <a:r>
              <a:rPr lang="en-US"/>
              <a:t>July 14, 2021</a:t>
            </a:r>
            <a:endParaRPr lang="en-US" dirty="0"/>
          </a:p>
        </p:txBody>
      </p:sp>
      <p:sp>
        <p:nvSpPr>
          <p:cNvPr id="25" name="Subtitle 2"/>
          <p:cNvSpPr>
            <a:spLocks noGrp="1"/>
          </p:cNvSpPr>
          <p:nvPr>
            <p:ph type="subTitle" idx="1"/>
          </p:nvPr>
        </p:nvSpPr>
        <p:spPr bwMode="gray">
          <a:xfrm>
            <a:off x="164591" y="2717911"/>
            <a:ext cx="6702552" cy="498725"/>
          </a:xfrm>
          <a:ln>
            <a:noFill/>
          </a:ln>
        </p:spPr>
        <p:txBody>
          <a:bodyPr rIns="91440"/>
          <a:lstStyle>
            <a:lvl1pPr marL="0" indent="0" algn="l">
              <a:lnSpc>
                <a:spcPct val="80000"/>
              </a:lnSpc>
              <a:buNone/>
              <a:defRPr sz="1400">
                <a:solidFill>
                  <a:schemeClr val="tx1"/>
                </a:solidFill>
                <a:latin typeface="Mark Offc For MC" panose="020B0504020101010102" pitchFamily="34" charset="0"/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4" name="Title 1"/>
          <p:cNvSpPr>
            <a:spLocks noGrp="1"/>
          </p:cNvSpPr>
          <p:nvPr>
            <p:ph type="ctrTitle"/>
          </p:nvPr>
        </p:nvSpPr>
        <p:spPr bwMode="gray">
          <a:xfrm>
            <a:off x="164591" y="1430456"/>
            <a:ext cx="6702552" cy="1274195"/>
          </a:xfrm>
          <a:ln>
            <a:noFill/>
          </a:ln>
        </p:spPr>
        <p:txBody>
          <a:bodyPr rIns="91440" anchor="b"/>
          <a:lstStyle>
            <a:lvl1pPr algn="l">
              <a:lnSpc>
                <a:spcPct val="80000"/>
              </a:lnSpc>
              <a:defRPr sz="4800" b="0">
                <a:solidFill>
                  <a:schemeClr val="tx1"/>
                </a:solidFill>
                <a:latin typeface="Mark Offc For MC Extra Light" panose="020B0404020101010102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Graphic 9">
            <a:extLst>
              <a:ext uri="{FF2B5EF4-FFF2-40B4-BE49-F238E27FC236}">
                <a16:creationId xmlns:a16="http://schemas.microsoft.com/office/drawing/2014/main" id="{A4AE44F8-1426-47A8-AD24-1B39E53FC2A5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8288899" y="258318"/>
            <a:ext cx="595440" cy="370757"/>
            <a:chOff x="248864" y="1309239"/>
            <a:chExt cx="1116830" cy="69540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BE3135D-F028-4808-98B4-75D1C3D0E912}"/>
                </a:ext>
              </a:extLst>
            </p:cNvPr>
            <p:cNvSpPr/>
            <p:nvPr/>
          </p:nvSpPr>
          <p:spPr bwMode="gray">
            <a:xfrm>
              <a:off x="653702" y="1382595"/>
              <a:ext cx="314326" cy="552451"/>
            </a:xfrm>
            <a:custGeom>
              <a:avLst/>
              <a:gdLst>
                <a:gd name="connsiteX0" fmla="*/ 7144 w 314325"/>
                <a:gd name="connsiteY0" fmla="*/ 7144 h 552450"/>
                <a:gd name="connsiteX1" fmla="*/ 307181 w 314325"/>
                <a:gd name="connsiteY1" fmla="*/ 7144 h 552450"/>
                <a:gd name="connsiteX2" fmla="*/ 307181 w 314325"/>
                <a:gd name="connsiteY2" fmla="*/ 546354 h 552450"/>
                <a:gd name="connsiteX3" fmla="*/ 7144 w 314325"/>
                <a:gd name="connsiteY3" fmla="*/ 546354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25" h="552450">
                  <a:moveTo>
                    <a:pt x="7144" y="7144"/>
                  </a:moveTo>
                  <a:lnTo>
                    <a:pt x="307181" y="7144"/>
                  </a:lnTo>
                  <a:lnTo>
                    <a:pt x="307181" y="546354"/>
                  </a:lnTo>
                  <a:lnTo>
                    <a:pt x="7144" y="546354"/>
                  </a:lnTo>
                  <a:close/>
                </a:path>
              </a:pathLst>
            </a:custGeom>
            <a:solidFill>
              <a:srgbClr val="FF5F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6CE0B3E-E368-402F-BDF2-14974FDD38A3}"/>
                </a:ext>
              </a:extLst>
            </p:cNvPr>
            <p:cNvSpPr/>
            <p:nvPr/>
          </p:nvSpPr>
          <p:spPr bwMode="gray">
            <a:xfrm>
              <a:off x="248864" y="1309239"/>
              <a:ext cx="561975" cy="695324"/>
            </a:xfrm>
            <a:custGeom>
              <a:avLst/>
              <a:gdLst>
                <a:gd name="connsiteX0" fmla="*/ 431031 w 561975"/>
                <a:gd name="connsiteY0" fmla="*/ 350058 h 695325"/>
                <a:gd name="connsiteX1" fmla="*/ 562000 w 561975"/>
                <a:gd name="connsiteY1" fmla="*/ 80501 h 695325"/>
                <a:gd name="connsiteX2" fmla="*/ 80501 w 561975"/>
                <a:gd name="connsiteY2" fmla="*/ 138117 h 695325"/>
                <a:gd name="connsiteX3" fmla="*/ 138117 w 561975"/>
                <a:gd name="connsiteY3" fmla="*/ 619616 h 695325"/>
                <a:gd name="connsiteX4" fmla="*/ 562000 w 561975"/>
                <a:gd name="connsiteY4" fmla="*/ 619616 h 695325"/>
                <a:gd name="connsiteX5" fmla="*/ 431031 w 561975"/>
                <a:gd name="connsiteY5" fmla="*/ 35005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1975" h="695325">
                  <a:moveTo>
                    <a:pt x="431031" y="350058"/>
                  </a:moveTo>
                  <a:cubicBezTo>
                    <a:pt x="430905" y="244845"/>
                    <a:pt x="479209" y="145428"/>
                    <a:pt x="562000" y="80501"/>
                  </a:cubicBezTo>
                  <a:cubicBezTo>
                    <a:pt x="413127" y="-36551"/>
                    <a:pt x="197553" y="-10756"/>
                    <a:pt x="80501" y="138117"/>
                  </a:cubicBezTo>
                  <a:cubicBezTo>
                    <a:pt x="-36551" y="286989"/>
                    <a:pt x="-10756" y="502564"/>
                    <a:pt x="138117" y="619616"/>
                  </a:cubicBezTo>
                  <a:cubicBezTo>
                    <a:pt x="262491" y="717406"/>
                    <a:pt x="437626" y="717406"/>
                    <a:pt x="562000" y="619616"/>
                  </a:cubicBezTo>
                  <a:cubicBezTo>
                    <a:pt x="479209" y="554688"/>
                    <a:pt x="430905" y="455272"/>
                    <a:pt x="431031" y="350058"/>
                  </a:cubicBezTo>
                  <a:close/>
                </a:path>
              </a:pathLst>
            </a:custGeom>
            <a:solidFill>
              <a:srgbClr val="EB00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58284E4-ECF5-4258-A538-80CAEFFEE4A2}"/>
                </a:ext>
              </a:extLst>
            </p:cNvPr>
            <p:cNvSpPr/>
            <p:nvPr/>
          </p:nvSpPr>
          <p:spPr bwMode="gray">
            <a:xfrm>
              <a:off x="803719" y="1309321"/>
              <a:ext cx="561975" cy="695324"/>
            </a:xfrm>
            <a:custGeom>
              <a:avLst/>
              <a:gdLst>
                <a:gd name="connsiteX0" fmla="*/ 561880 w 561975"/>
                <a:gd name="connsiteY0" fmla="*/ 349975 h 695325"/>
                <a:gd name="connsiteX1" fmla="*/ 218897 w 561975"/>
                <a:gd name="connsiteY1" fmla="*/ 692793 h 695325"/>
                <a:gd name="connsiteX2" fmla="*/ 7144 w 561975"/>
                <a:gd name="connsiteY2" fmla="*/ 619533 h 695325"/>
                <a:gd name="connsiteX3" fmla="*/ 64760 w 561975"/>
                <a:gd name="connsiteY3" fmla="*/ 138034 h 695325"/>
                <a:gd name="connsiteX4" fmla="*/ 7144 w 561975"/>
                <a:gd name="connsiteY4" fmla="*/ 80418 h 695325"/>
                <a:gd name="connsiteX5" fmla="*/ 488620 w 561975"/>
                <a:gd name="connsiteY5" fmla="*/ 138222 h 695325"/>
                <a:gd name="connsiteX6" fmla="*/ 561880 w 561975"/>
                <a:gd name="connsiteY6" fmla="*/ 349975 h 695325"/>
                <a:gd name="connsiteX7" fmla="*/ 529209 w 561975"/>
                <a:gd name="connsiteY7" fmla="*/ 562478 h 695325"/>
                <a:gd name="connsiteX8" fmla="*/ 529209 w 561975"/>
                <a:gd name="connsiteY8" fmla="*/ 551429 h 695325"/>
                <a:gd name="connsiteX9" fmla="*/ 533686 w 561975"/>
                <a:gd name="connsiteY9" fmla="*/ 551429 h 695325"/>
                <a:gd name="connsiteX10" fmla="*/ 533686 w 561975"/>
                <a:gd name="connsiteY10" fmla="*/ 549143 h 695325"/>
                <a:gd name="connsiteX11" fmla="*/ 522446 w 561975"/>
                <a:gd name="connsiteY11" fmla="*/ 549143 h 695325"/>
                <a:gd name="connsiteX12" fmla="*/ 522446 w 561975"/>
                <a:gd name="connsiteY12" fmla="*/ 551429 h 695325"/>
                <a:gd name="connsiteX13" fmla="*/ 526828 w 561975"/>
                <a:gd name="connsiteY13" fmla="*/ 551429 h 695325"/>
                <a:gd name="connsiteX14" fmla="*/ 526828 w 561975"/>
                <a:gd name="connsiteY14" fmla="*/ 562478 h 695325"/>
                <a:gd name="connsiteX15" fmla="*/ 551212 w 561975"/>
                <a:gd name="connsiteY15" fmla="*/ 562478 h 695325"/>
                <a:gd name="connsiteX16" fmla="*/ 551212 w 561975"/>
                <a:gd name="connsiteY16" fmla="*/ 549143 h 695325"/>
                <a:gd name="connsiteX17" fmla="*/ 547687 w 561975"/>
                <a:gd name="connsiteY17" fmla="*/ 549143 h 695325"/>
                <a:gd name="connsiteX18" fmla="*/ 543687 w 561975"/>
                <a:gd name="connsiteY18" fmla="*/ 558668 h 695325"/>
                <a:gd name="connsiteX19" fmla="*/ 539686 w 561975"/>
                <a:gd name="connsiteY19" fmla="*/ 549143 h 695325"/>
                <a:gd name="connsiteX20" fmla="*/ 536258 w 561975"/>
                <a:gd name="connsiteY20" fmla="*/ 549143 h 695325"/>
                <a:gd name="connsiteX21" fmla="*/ 536258 w 561975"/>
                <a:gd name="connsiteY21" fmla="*/ 562478 h 695325"/>
                <a:gd name="connsiteX22" fmla="*/ 538734 w 561975"/>
                <a:gd name="connsiteY22" fmla="*/ 562478 h 695325"/>
                <a:gd name="connsiteX23" fmla="*/ 538734 w 561975"/>
                <a:gd name="connsiteY23" fmla="*/ 552382 h 695325"/>
                <a:gd name="connsiteX24" fmla="*/ 542449 w 561975"/>
                <a:gd name="connsiteY24" fmla="*/ 561049 h 695325"/>
                <a:gd name="connsiteX25" fmla="*/ 545020 w 561975"/>
                <a:gd name="connsiteY25" fmla="*/ 561049 h 695325"/>
                <a:gd name="connsiteX26" fmla="*/ 548735 w 561975"/>
                <a:gd name="connsiteY26" fmla="*/ 552382 h 695325"/>
                <a:gd name="connsiteX27" fmla="*/ 548735 w 561975"/>
                <a:gd name="connsiteY27" fmla="*/ 56247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61975" h="695325">
                  <a:moveTo>
                    <a:pt x="561880" y="349975"/>
                  </a:moveTo>
                  <a:cubicBezTo>
                    <a:pt x="561834" y="539354"/>
                    <a:pt x="408276" y="692838"/>
                    <a:pt x="218897" y="692793"/>
                  </a:cubicBezTo>
                  <a:cubicBezTo>
                    <a:pt x="142100" y="692774"/>
                    <a:pt x="67533" y="666976"/>
                    <a:pt x="7144" y="619533"/>
                  </a:cubicBezTo>
                  <a:cubicBezTo>
                    <a:pt x="156016" y="502481"/>
                    <a:pt x="181812" y="286906"/>
                    <a:pt x="64760" y="138034"/>
                  </a:cubicBezTo>
                  <a:cubicBezTo>
                    <a:pt x="47913" y="116607"/>
                    <a:pt x="28571" y="97265"/>
                    <a:pt x="7144" y="80418"/>
                  </a:cubicBezTo>
                  <a:cubicBezTo>
                    <a:pt x="156062" y="-36576"/>
                    <a:pt x="371626" y="-10696"/>
                    <a:pt x="488620" y="138222"/>
                  </a:cubicBezTo>
                  <a:cubicBezTo>
                    <a:pt x="536063" y="198612"/>
                    <a:pt x="561861" y="273179"/>
                    <a:pt x="561880" y="349975"/>
                  </a:cubicBezTo>
                  <a:close/>
                  <a:moveTo>
                    <a:pt x="529209" y="562478"/>
                  </a:moveTo>
                  <a:lnTo>
                    <a:pt x="529209" y="551429"/>
                  </a:lnTo>
                  <a:lnTo>
                    <a:pt x="533686" y="551429"/>
                  </a:lnTo>
                  <a:lnTo>
                    <a:pt x="533686" y="549143"/>
                  </a:lnTo>
                  <a:lnTo>
                    <a:pt x="522446" y="549143"/>
                  </a:lnTo>
                  <a:lnTo>
                    <a:pt x="522446" y="551429"/>
                  </a:lnTo>
                  <a:lnTo>
                    <a:pt x="526828" y="551429"/>
                  </a:lnTo>
                  <a:lnTo>
                    <a:pt x="526828" y="562478"/>
                  </a:lnTo>
                  <a:close/>
                  <a:moveTo>
                    <a:pt x="551212" y="562478"/>
                  </a:moveTo>
                  <a:lnTo>
                    <a:pt x="551212" y="549143"/>
                  </a:lnTo>
                  <a:lnTo>
                    <a:pt x="547687" y="549143"/>
                  </a:lnTo>
                  <a:lnTo>
                    <a:pt x="543687" y="558668"/>
                  </a:lnTo>
                  <a:lnTo>
                    <a:pt x="539686" y="549143"/>
                  </a:lnTo>
                  <a:lnTo>
                    <a:pt x="536258" y="549143"/>
                  </a:lnTo>
                  <a:lnTo>
                    <a:pt x="536258" y="562478"/>
                  </a:lnTo>
                  <a:lnTo>
                    <a:pt x="538734" y="562478"/>
                  </a:lnTo>
                  <a:lnTo>
                    <a:pt x="538734" y="552382"/>
                  </a:lnTo>
                  <a:lnTo>
                    <a:pt x="542449" y="561049"/>
                  </a:lnTo>
                  <a:lnTo>
                    <a:pt x="545020" y="561049"/>
                  </a:lnTo>
                  <a:lnTo>
                    <a:pt x="548735" y="552382"/>
                  </a:lnTo>
                  <a:lnTo>
                    <a:pt x="548735" y="562478"/>
                  </a:lnTo>
                  <a:close/>
                </a:path>
              </a:pathLst>
            </a:custGeom>
            <a:solidFill>
              <a:srgbClr val="F79E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5663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Custom Image - Dark">
    <p:bg bwMode="gray">
      <p:bgPr>
        <a:solidFill>
          <a:srgbClr val="242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0" y="0"/>
            <a:ext cx="4572000" cy="5143500"/>
          </a:xfrm>
        </p:spPr>
        <p:txBody>
          <a:bodyPr bIns="2011680" anchor="b" anchorCtr="0"/>
          <a:lstStyle>
            <a:lvl1pPr marL="0" indent="0" algn="ctr">
              <a:buNone/>
              <a:defRPr sz="1200">
                <a:solidFill>
                  <a:srgbClr val="94918C"/>
                </a:solidFill>
                <a:latin typeface="+mn-lt"/>
              </a:defRPr>
            </a:lvl1pPr>
          </a:lstStyle>
          <a:p>
            <a:r>
              <a:rPr lang="en-US" dirty="0"/>
              <a:t>Click icon to add image.</a:t>
            </a:r>
            <a:br>
              <a:rPr lang="en-US" dirty="0"/>
            </a:br>
            <a:r>
              <a:rPr lang="en-US" dirty="0"/>
              <a:t>Get </a:t>
            </a:r>
            <a:r>
              <a:rPr lang="en-US" dirty="0" err="1"/>
              <a:t>Mastercard</a:t>
            </a:r>
            <a:r>
              <a:rPr lang="en-US" dirty="0"/>
              <a:t> approved photography and</a:t>
            </a:r>
            <a:br>
              <a:rPr lang="en-US" dirty="0"/>
            </a:br>
            <a:r>
              <a:rPr lang="en-US" dirty="0"/>
              <a:t>imagery guidelines at designcenter.mastercard.com.</a:t>
            </a:r>
          </a:p>
        </p:txBody>
      </p:sp>
      <p:sp>
        <p:nvSpPr>
          <p:cNvPr id="10" name="TitleSlideNameDept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736592" y="3466431"/>
            <a:ext cx="3124200" cy="170816"/>
          </a:xfrm>
        </p:spPr>
        <p:txBody>
          <a:bodyPr vert="horz" lIns="91440" tIns="0" rIns="91440" bIns="45720" rtlCol="0" anchor="t" anchorCtr="0">
            <a:spAutoFit/>
          </a:bodyPr>
          <a:lstStyle>
            <a:lvl1pPr marL="115885" indent="-115885">
              <a:buNone/>
              <a:defRPr lang="en-US" sz="900" b="0" cap="none" baseline="0" dirty="0" smtClean="0">
                <a:solidFill>
                  <a:srgbClr val="FFFFFF"/>
                </a:solidFill>
                <a:latin typeface="MarkForMC Nrw O" panose="020B0506020201010104" pitchFamily="34" charset="0"/>
              </a:defRPr>
            </a:lvl1pPr>
          </a:lstStyle>
          <a:p>
            <a:pPr marL="0" lvl="0" indent="0"/>
            <a:r>
              <a:rPr lang="en-US" dirty="0"/>
              <a:t>Click to add presenter name, department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 bwMode="gray">
          <a:xfrm>
            <a:off x="4736592" y="3166956"/>
            <a:ext cx="3123564" cy="273844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>
              <a:defRPr lang="en-US" sz="900" cap="none" smtClean="0">
                <a:solidFill>
                  <a:srgbClr val="FFFFFF"/>
                </a:solidFill>
                <a:latin typeface="MarkForMC Nrw O" panose="020B0506020201010104" pitchFamily="34" charset="0"/>
              </a:defRPr>
            </a:lvl1pPr>
          </a:lstStyle>
          <a:p>
            <a:r>
              <a:rPr lang="en-US"/>
              <a:t>July 14, 2021</a:t>
            </a:r>
            <a:endParaRPr lang="en-US" dirty="0"/>
          </a:p>
        </p:txBody>
      </p:sp>
      <p:sp>
        <p:nvSpPr>
          <p:cNvPr id="24" name="Subtitle 2"/>
          <p:cNvSpPr>
            <a:spLocks noGrp="1"/>
          </p:cNvSpPr>
          <p:nvPr>
            <p:ph type="subTitle" idx="1"/>
          </p:nvPr>
        </p:nvSpPr>
        <p:spPr bwMode="gray">
          <a:xfrm>
            <a:off x="4736592" y="2717911"/>
            <a:ext cx="4365625" cy="498725"/>
          </a:xfrm>
          <a:ln>
            <a:noFill/>
          </a:ln>
        </p:spPr>
        <p:txBody>
          <a:bodyPr rIns="91440"/>
          <a:lstStyle>
            <a:lvl1pPr marL="0" indent="0" algn="l">
              <a:lnSpc>
                <a:spcPct val="80000"/>
              </a:lnSpc>
              <a:buNone/>
              <a:defRPr sz="1400">
                <a:solidFill>
                  <a:srgbClr val="FFFFFF"/>
                </a:solidFill>
                <a:latin typeface="Mark Offc For MC" panose="020B0504020101010102" pitchFamily="34" charset="0"/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3" name="Title 1"/>
          <p:cNvSpPr>
            <a:spLocks noGrp="1"/>
          </p:cNvSpPr>
          <p:nvPr>
            <p:ph type="ctrTitle"/>
          </p:nvPr>
        </p:nvSpPr>
        <p:spPr bwMode="gray">
          <a:xfrm>
            <a:off x="4736592" y="1627432"/>
            <a:ext cx="4365625" cy="1077218"/>
          </a:xfrm>
          <a:ln>
            <a:noFill/>
          </a:ln>
        </p:spPr>
        <p:txBody>
          <a:bodyPr rIns="91440" anchor="b"/>
          <a:lstStyle>
            <a:lvl1pPr algn="l">
              <a:lnSpc>
                <a:spcPct val="80000"/>
              </a:lnSpc>
              <a:defRPr sz="4000" b="0">
                <a:solidFill>
                  <a:srgbClr val="FFFFFF"/>
                </a:solidFill>
                <a:latin typeface="Mark Offc For MC Extra Light" panose="020B0404020101010102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5" name="Graphic 9">
            <a:extLst>
              <a:ext uri="{FF2B5EF4-FFF2-40B4-BE49-F238E27FC236}">
                <a16:creationId xmlns:a16="http://schemas.microsoft.com/office/drawing/2014/main" id="{EC174CAE-497F-4E7B-84CB-F92F060DD7F2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8288899" y="258318"/>
            <a:ext cx="595440" cy="370757"/>
            <a:chOff x="248864" y="1309239"/>
            <a:chExt cx="1116830" cy="69540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02112A1-9683-450E-B8A2-06BB6B84FDDE}"/>
                </a:ext>
              </a:extLst>
            </p:cNvPr>
            <p:cNvSpPr/>
            <p:nvPr/>
          </p:nvSpPr>
          <p:spPr bwMode="gray">
            <a:xfrm>
              <a:off x="653702" y="1382595"/>
              <a:ext cx="314326" cy="552451"/>
            </a:xfrm>
            <a:custGeom>
              <a:avLst/>
              <a:gdLst>
                <a:gd name="connsiteX0" fmla="*/ 7144 w 314325"/>
                <a:gd name="connsiteY0" fmla="*/ 7144 h 552450"/>
                <a:gd name="connsiteX1" fmla="*/ 307181 w 314325"/>
                <a:gd name="connsiteY1" fmla="*/ 7144 h 552450"/>
                <a:gd name="connsiteX2" fmla="*/ 307181 w 314325"/>
                <a:gd name="connsiteY2" fmla="*/ 546354 h 552450"/>
                <a:gd name="connsiteX3" fmla="*/ 7144 w 314325"/>
                <a:gd name="connsiteY3" fmla="*/ 546354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25" h="552450">
                  <a:moveTo>
                    <a:pt x="7144" y="7144"/>
                  </a:moveTo>
                  <a:lnTo>
                    <a:pt x="307181" y="7144"/>
                  </a:lnTo>
                  <a:lnTo>
                    <a:pt x="307181" y="546354"/>
                  </a:lnTo>
                  <a:lnTo>
                    <a:pt x="7144" y="546354"/>
                  </a:lnTo>
                  <a:close/>
                </a:path>
              </a:pathLst>
            </a:custGeom>
            <a:solidFill>
              <a:srgbClr val="FF5F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7D67448-829A-4CEE-8E92-CEB47F8F013D}"/>
                </a:ext>
              </a:extLst>
            </p:cNvPr>
            <p:cNvSpPr/>
            <p:nvPr/>
          </p:nvSpPr>
          <p:spPr bwMode="gray">
            <a:xfrm>
              <a:off x="248864" y="1309239"/>
              <a:ext cx="561975" cy="695324"/>
            </a:xfrm>
            <a:custGeom>
              <a:avLst/>
              <a:gdLst>
                <a:gd name="connsiteX0" fmla="*/ 431031 w 561975"/>
                <a:gd name="connsiteY0" fmla="*/ 350058 h 695325"/>
                <a:gd name="connsiteX1" fmla="*/ 562000 w 561975"/>
                <a:gd name="connsiteY1" fmla="*/ 80501 h 695325"/>
                <a:gd name="connsiteX2" fmla="*/ 80501 w 561975"/>
                <a:gd name="connsiteY2" fmla="*/ 138117 h 695325"/>
                <a:gd name="connsiteX3" fmla="*/ 138117 w 561975"/>
                <a:gd name="connsiteY3" fmla="*/ 619616 h 695325"/>
                <a:gd name="connsiteX4" fmla="*/ 562000 w 561975"/>
                <a:gd name="connsiteY4" fmla="*/ 619616 h 695325"/>
                <a:gd name="connsiteX5" fmla="*/ 431031 w 561975"/>
                <a:gd name="connsiteY5" fmla="*/ 35005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1975" h="695325">
                  <a:moveTo>
                    <a:pt x="431031" y="350058"/>
                  </a:moveTo>
                  <a:cubicBezTo>
                    <a:pt x="430905" y="244845"/>
                    <a:pt x="479209" y="145428"/>
                    <a:pt x="562000" y="80501"/>
                  </a:cubicBezTo>
                  <a:cubicBezTo>
                    <a:pt x="413127" y="-36551"/>
                    <a:pt x="197553" y="-10756"/>
                    <a:pt x="80501" y="138117"/>
                  </a:cubicBezTo>
                  <a:cubicBezTo>
                    <a:pt x="-36551" y="286989"/>
                    <a:pt x="-10756" y="502564"/>
                    <a:pt x="138117" y="619616"/>
                  </a:cubicBezTo>
                  <a:cubicBezTo>
                    <a:pt x="262491" y="717406"/>
                    <a:pt x="437626" y="717406"/>
                    <a:pt x="562000" y="619616"/>
                  </a:cubicBezTo>
                  <a:cubicBezTo>
                    <a:pt x="479209" y="554688"/>
                    <a:pt x="430905" y="455272"/>
                    <a:pt x="431031" y="350058"/>
                  </a:cubicBezTo>
                  <a:close/>
                </a:path>
              </a:pathLst>
            </a:custGeom>
            <a:solidFill>
              <a:srgbClr val="EB00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C655F13-44A2-4E56-BAD4-49EDFD7B63C1}"/>
                </a:ext>
              </a:extLst>
            </p:cNvPr>
            <p:cNvSpPr/>
            <p:nvPr/>
          </p:nvSpPr>
          <p:spPr bwMode="gray">
            <a:xfrm>
              <a:off x="803719" y="1309321"/>
              <a:ext cx="561975" cy="695324"/>
            </a:xfrm>
            <a:custGeom>
              <a:avLst/>
              <a:gdLst>
                <a:gd name="connsiteX0" fmla="*/ 561880 w 561975"/>
                <a:gd name="connsiteY0" fmla="*/ 349975 h 695325"/>
                <a:gd name="connsiteX1" fmla="*/ 218897 w 561975"/>
                <a:gd name="connsiteY1" fmla="*/ 692793 h 695325"/>
                <a:gd name="connsiteX2" fmla="*/ 7144 w 561975"/>
                <a:gd name="connsiteY2" fmla="*/ 619533 h 695325"/>
                <a:gd name="connsiteX3" fmla="*/ 64760 w 561975"/>
                <a:gd name="connsiteY3" fmla="*/ 138034 h 695325"/>
                <a:gd name="connsiteX4" fmla="*/ 7144 w 561975"/>
                <a:gd name="connsiteY4" fmla="*/ 80418 h 695325"/>
                <a:gd name="connsiteX5" fmla="*/ 488620 w 561975"/>
                <a:gd name="connsiteY5" fmla="*/ 138222 h 695325"/>
                <a:gd name="connsiteX6" fmla="*/ 561880 w 561975"/>
                <a:gd name="connsiteY6" fmla="*/ 349975 h 695325"/>
                <a:gd name="connsiteX7" fmla="*/ 529209 w 561975"/>
                <a:gd name="connsiteY7" fmla="*/ 562478 h 695325"/>
                <a:gd name="connsiteX8" fmla="*/ 529209 w 561975"/>
                <a:gd name="connsiteY8" fmla="*/ 551429 h 695325"/>
                <a:gd name="connsiteX9" fmla="*/ 533686 w 561975"/>
                <a:gd name="connsiteY9" fmla="*/ 551429 h 695325"/>
                <a:gd name="connsiteX10" fmla="*/ 533686 w 561975"/>
                <a:gd name="connsiteY10" fmla="*/ 549143 h 695325"/>
                <a:gd name="connsiteX11" fmla="*/ 522446 w 561975"/>
                <a:gd name="connsiteY11" fmla="*/ 549143 h 695325"/>
                <a:gd name="connsiteX12" fmla="*/ 522446 w 561975"/>
                <a:gd name="connsiteY12" fmla="*/ 551429 h 695325"/>
                <a:gd name="connsiteX13" fmla="*/ 526828 w 561975"/>
                <a:gd name="connsiteY13" fmla="*/ 551429 h 695325"/>
                <a:gd name="connsiteX14" fmla="*/ 526828 w 561975"/>
                <a:gd name="connsiteY14" fmla="*/ 562478 h 695325"/>
                <a:gd name="connsiteX15" fmla="*/ 551212 w 561975"/>
                <a:gd name="connsiteY15" fmla="*/ 562478 h 695325"/>
                <a:gd name="connsiteX16" fmla="*/ 551212 w 561975"/>
                <a:gd name="connsiteY16" fmla="*/ 549143 h 695325"/>
                <a:gd name="connsiteX17" fmla="*/ 547687 w 561975"/>
                <a:gd name="connsiteY17" fmla="*/ 549143 h 695325"/>
                <a:gd name="connsiteX18" fmla="*/ 543687 w 561975"/>
                <a:gd name="connsiteY18" fmla="*/ 558668 h 695325"/>
                <a:gd name="connsiteX19" fmla="*/ 539686 w 561975"/>
                <a:gd name="connsiteY19" fmla="*/ 549143 h 695325"/>
                <a:gd name="connsiteX20" fmla="*/ 536258 w 561975"/>
                <a:gd name="connsiteY20" fmla="*/ 549143 h 695325"/>
                <a:gd name="connsiteX21" fmla="*/ 536258 w 561975"/>
                <a:gd name="connsiteY21" fmla="*/ 562478 h 695325"/>
                <a:gd name="connsiteX22" fmla="*/ 538734 w 561975"/>
                <a:gd name="connsiteY22" fmla="*/ 562478 h 695325"/>
                <a:gd name="connsiteX23" fmla="*/ 538734 w 561975"/>
                <a:gd name="connsiteY23" fmla="*/ 552382 h 695325"/>
                <a:gd name="connsiteX24" fmla="*/ 542449 w 561975"/>
                <a:gd name="connsiteY24" fmla="*/ 561049 h 695325"/>
                <a:gd name="connsiteX25" fmla="*/ 545020 w 561975"/>
                <a:gd name="connsiteY25" fmla="*/ 561049 h 695325"/>
                <a:gd name="connsiteX26" fmla="*/ 548735 w 561975"/>
                <a:gd name="connsiteY26" fmla="*/ 552382 h 695325"/>
                <a:gd name="connsiteX27" fmla="*/ 548735 w 561975"/>
                <a:gd name="connsiteY27" fmla="*/ 56247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61975" h="695325">
                  <a:moveTo>
                    <a:pt x="561880" y="349975"/>
                  </a:moveTo>
                  <a:cubicBezTo>
                    <a:pt x="561834" y="539354"/>
                    <a:pt x="408276" y="692838"/>
                    <a:pt x="218897" y="692793"/>
                  </a:cubicBezTo>
                  <a:cubicBezTo>
                    <a:pt x="142100" y="692774"/>
                    <a:pt x="67533" y="666976"/>
                    <a:pt x="7144" y="619533"/>
                  </a:cubicBezTo>
                  <a:cubicBezTo>
                    <a:pt x="156016" y="502481"/>
                    <a:pt x="181812" y="286906"/>
                    <a:pt x="64760" y="138034"/>
                  </a:cubicBezTo>
                  <a:cubicBezTo>
                    <a:pt x="47913" y="116607"/>
                    <a:pt x="28571" y="97265"/>
                    <a:pt x="7144" y="80418"/>
                  </a:cubicBezTo>
                  <a:cubicBezTo>
                    <a:pt x="156062" y="-36576"/>
                    <a:pt x="371626" y="-10696"/>
                    <a:pt x="488620" y="138222"/>
                  </a:cubicBezTo>
                  <a:cubicBezTo>
                    <a:pt x="536063" y="198612"/>
                    <a:pt x="561861" y="273179"/>
                    <a:pt x="561880" y="349975"/>
                  </a:cubicBezTo>
                  <a:close/>
                  <a:moveTo>
                    <a:pt x="529209" y="562478"/>
                  </a:moveTo>
                  <a:lnTo>
                    <a:pt x="529209" y="551429"/>
                  </a:lnTo>
                  <a:lnTo>
                    <a:pt x="533686" y="551429"/>
                  </a:lnTo>
                  <a:lnTo>
                    <a:pt x="533686" y="549143"/>
                  </a:lnTo>
                  <a:lnTo>
                    <a:pt x="522446" y="549143"/>
                  </a:lnTo>
                  <a:lnTo>
                    <a:pt x="522446" y="551429"/>
                  </a:lnTo>
                  <a:lnTo>
                    <a:pt x="526828" y="551429"/>
                  </a:lnTo>
                  <a:lnTo>
                    <a:pt x="526828" y="562478"/>
                  </a:lnTo>
                  <a:close/>
                  <a:moveTo>
                    <a:pt x="551212" y="562478"/>
                  </a:moveTo>
                  <a:lnTo>
                    <a:pt x="551212" y="549143"/>
                  </a:lnTo>
                  <a:lnTo>
                    <a:pt x="547687" y="549143"/>
                  </a:lnTo>
                  <a:lnTo>
                    <a:pt x="543687" y="558668"/>
                  </a:lnTo>
                  <a:lnTo>
                    <a:pt x="539686" y="549143"/>
                  </a:lnTo>
                  <a:lnTo>
                    <a:pt x="536258" y="549143"/>
                  </a:lnTo>
                  <a:lnTo>
                    <a:pt x="536258" y="562478"/>
                  </a:lnTo>
                  <a:lnTo>
                    <a:pt x="538734" y="562478"/>
                  </a:lnTo>
                  <a:lnTo>
                    <a:pt x="538734" y="552382"/>
                  </a:lnTo>
                  <a:lnTo>
                    <a:pt x="542449" y="561049"/>
                  </a:lnTo>
                  <a:lnTo>
                    <a:pt x="545020" y="561049"/>
                  </a:lnTo>
                  <a:lnTo>
                    <a:pt x="548735" y="552382"/>
                  </a:lnTo>
                  <a:lnTo>
                    <a:pt x="548735" y="562478"/>
                  </a:lnTo>
                  <a:close/>
                </a:path>
              </a:pathLst>
            </a:custGeom>
            <a:solidFill>
              <a:srgbClr val="F79E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55866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Custom Image - Light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0" y="0"/>
            <a:ext cx="4572000" cy="5143500"/>
          </a:xfrm>
        </p:spPr>
        <p:txBody>
          <a:bodyPr bIns="2011680" anchor="b" anchorCtr="0"/>
          <a:lstStyle>
            <a:lvl1pPr marL="0" indent="0" algn="ctr">
              <a:buNone/>
              <a:defRPr sz="1200">
                <a:solidFill>
                  <a:srgbClr val="B9B9B9"/>
                </a:solidFill>
                <a:latin typeface="+mn-lt"/>
              </a:defRPr>
            </a:lvl1pPr>
          </a:lstStyle>
          <a:p>
            <a:r>
              <a:rPr lang="en-US" dirty="0"/>
              <a:t>Click icon to add image.</a:t>
            </a:r>
            <a:br>
              <a:rPr lang="en-US" dirty="0"/>
            </a:br>
            <a:r>
              <a:rPr lang="en-US" dirty="0"/>
              <a:t>Get </a:t>
            </a:r>
            <a:r>
              <a:rPr lang="en-US" dirty="0" err="1"/>
              <a:t>Mastercard</a:t>
            </a:r>
            <a:r>
              <a:rPr lang="en-US" dirty="0"/>
              <a:t> approved photography and</a:t>
            </a:r>
            <a:br>
              <a:rPr lang="en-US" dirty="0"/>
            </a:br>
            <a:r>
              <a:rPr lang="en-US" dirty="0"/>
              <a:t>imagery guidelines at designcenter.mastercard.com.</a:t>
            </a:r>
          </a:p>
        </p:txBody>
      </p:sp>
      <p:sp>
        <p:nvSpPr>
          <p:cNvPr id="10" name="TitleSlideNameDept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736592" y="3466431"/>
            <a:ext cx="3124200" cy="170816"/>
          </a:xfrm>
        </p:spPr>
        <p:txBody>
          <a:bodyPr vert="horz" lIns="91440" tIns="0" rIns="91440" bIns="45720" rtlCol="0" anchor="t" anchorCtr="0">
            <a:spAutoFit/>
          </a:bodyPr>
          <a:lstStyle>
            <a:lvl1pPr marL="115885" indent="-115885">
              <a:buNone/>
              <a:defRPr lang="en-US" sz="900" b="0" cap="none" baseline="0" dirty="0" smtClean="0">
                <a:latin typeface="MarkForMC Nrw O" panose="020B0506020201010104" pitchFamily="34" charset="0"/>
              </a:defRPr>
            </a:lvl1pPr>
          </a:lstStyle>
          <a:p>
            <a:pPr marL="0" lvl="0" indent="0"/>
            <a:r>
              <a:rPr lang="en-US" dirty="0"/>
              <a:t>Click to add presenter name, department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 bwMode="gray">
          <a:xfrm>
            <a:off x="4736592" y="3166956"/>
            <a:ext cx="3123564" cy="273844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>
              <a:defRPr lang="en-US" sz="900" cap="none" smtClean="0">
                <a:latin typeface="MarkForMC Nrw O" panose="020B0506020201010104" pitchFamily="34" charset="0"/>
              </a:defRPr>
            </a:lvl1pPr>
          </a:lstStyle>
          <a:p>
            <a:r>
              <a:rPr lang="en-US"/>
              <a:t>July 14, 2021</a:t>
            </a:r>
            <a:endParaRPr lang="en-US" dirty="0"/>
          </a:p>
        </p:txBody>
      </p:sp>
      <p:sp>
        <p:nvSpPr>
          <p:cNvPr id="24" name="Subtitle 2"/>
          <p:cNvSpPr>
            <a:spLocks noGrp="1"/>
          </p:cNvSpPr>
          <p:nvPr>
            <p:ph type="subTitle" idx="1"/>
          </p:nvPr>
        </p:nvSpPr>
        <p:spPr bwMode="gray">
          <a:xfrm>
            <a:off x="4736592" y="2717911"/>
            <a:ext cx="4365625" cy="498725"/>
          </a:xfrm>
          <a:ln>
            <a:noFill/>
          </a:ln>
        </p:spPr>
        <p:txBody>
          <a:bodyPr rIns="91440"/>
          <a:lstStyle>
            <a:lvl1pPr marL="0" indent="0" algn="l">
              <a:lnSpc>
                <a:spcPct val="80000"/>
              </a:lnSpc>
              <a:buNone/>
              <a:defRPr sz="1400">
                <a:solidFill>
                  <a:schemeClr val="tx1"/>
                </a:solidFill>
                <a:latin typeface="Mark Offc For MC" panose="020B0504020101010102" pitchFamily="34" charset="0"/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3" name="Title 1"/>
          <p:cNvSpPr>
            <a:spLocks noGrp="1"/>
          </p:cNvSpPr>
          <p:nvPr>
            <p:ph type="ctrTitle"/>
          </p:nvPr>
        </p:nvSpPr>
        <p:spPr bwMode="gray">
          <a:xfrm>
            <a:off x="4736592" y="1627432"/>
            <a:ext cx="4365625" cy="1077218"/>
          </a:xfrm>
          <a:ln>
            <a:noFill/>
          </a:ln>
        </p:spPr>
        <p:txBody>
          <a:bodyPr rIns="91440" anchor="b"/>
          <a:lstStyle>
            <a:lvl1pPr algn="l">
              <a:lnSpc>
                <a:spcPct val="80000"/>
              </a:lnSpc>
              <a:defRPr sz="4000" b="0">
                <a:solidFill>
                  <a:schemeClr val="tx1"/>
                </a:solidFill>
                <a:latin typeface="Mark Offc For MC Extra Light" panose="020B0404020101010102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5" name="Graphic 9">
            <a:extLst>
              <a:ext uri="{FF2B5EF4-FFF2-40B4-BE49-F238E27FC236}">
                <a16:creationId xmlns:a16="http://schemas.microsoft.com/office/drawing/2014/main" id="{D987D73D-9CBF-4D4A-9C6D-C2A04B4CDB30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8288899" y="258318"/>
            <a:ext cx="595440" cy="370757"/>
            <a:chOff x="248864" y="1309239"/>
            <a:chExt cx="1116830" cy="69540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2464F4A-AA1E-412C-AC88-620F9044FCB8}"/>
                </a:ext>
              </a:extLst>
            </p:cNvPr>
            <p:cNvSpPr/>
            <p:nvPr/>
          </p:nvSpPr>
          <p:spPr bwMode="gray">
            <a:xfrm>
              <a:off x="653702" y="1382595"/>
              <a:ext cx="314326" cy="552451"/>
            </a:xfrm>
            <a:custGeom>
              <a:avLst/>
              <a:gdLst>
                <a:gd name="connsiteX0" fmla="*/ 7144 w 314325"/>
                <a:gd name="connsiteY0" fmla="*/ 7144 h 552450"/>
                <a:gd name="connsiteX1" fmla="*/ 307181 w 314325"/>
                <a:gd name="connsiteY1" fmla="*/ 7144 h 552450"/>
                <a:gd name="connsiteX2" fmla="*/ 307181 w 314325"/>
                <a:gd name="connsiteY2" fmla="*/ 546354 h 552450"/>
                <a:gd name="connsiteX3" fmla="*/ 7144 w 314325"/>
                <a:gd name="connsiteY3" fmla="*/ 546354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25" h="552450">
                  <a:moveTo>
                    <a:pt x="7144" y="7144"/>
                  </a:moveTo>
                  <a:lnTo>
                    <a:pt x="307181" y="7144"/>
                  </a:lnTo>
                  <a:lnTo>
                    <a:pt x="307181" y="546354"/>
                  </a:lnTo>
                  <a:lnTo>
                    <a:pt x="7144" y="546354"/>
                  </a:lnTo>
                  <a:close/>
                </a:path>
              </a:pathLst>
            </a:custGeom>
            <a:solidFill>
              <a:srgbClr val="FF5F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659E2ED-8B2B-4FC0-8A68-EBBCA7E2F04A}"/>
                </a:ext>
              </a:extLst>
            </p:cNvPr>
            <p:cNvSpPr/>
            <p:nvPr/>
          </p:nvSpPr>
          <p:spPr bwMode="gray">
            <a:xfrm>
              <a:off x="248864" y="1309239"/>
              <a:ext cx="561975" cy="695324"/>
            </a:xfrm>
            <a:custGeom>
              <a:avLst/>
              <a:gdLst>
                <a:gd name="connsiteX0" fmla="*/ 431031 w 561975"/>
                <a:gd name="connsiteY0" fmla="*/ 350058 h 695325"/>
                <a:gd name="connsiteX1" fmla="*/ 562000 w 561975"/>
                <a:gd name="connsiteY1" fmla="*/ 80501 h 695325"/>
                <a:gd name="connsiteX2" fmla="*/ 80501 w 561975"/>
                <a:gd name="connsiteY2" fmla="*/ 138117 h 695325"/>
                <a:gd name="connsiteX3" fmla="*/ 138117 w 561975"/>
                <a:gd name="connsiteY3" fmla="*/ 619616 h 695325"/>
                <a:gd name="connsiteX4" fmla="*/ 562000 w 561975"/>
                <a:gd name="connsiteY4" fmla="*/ 619616 h 695325"/>
                <a:gd name="connsiteX5" fmla="*/ 431031 w 561975"/>
                <a:gd name="connsiteY5" fmla="*/ 35005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1975" h="695325">
                  <a:moveTo>
                    <a:pt x="431031" y="350058"/>
                  </a:moveTo>
                  <a:cubicBezTo>
                    <a:pt x="430905" y="244845"/>
                    <a:pt x="479209" y="145428"/>
                    <a:pt x="562000" y="80501"/>
                  </a:cubicBezTo>
                  <a:cubicBezTo>
                    <a:pt x="413127" y="-36551"/>
                    <a:pt x="197553" y="-10756"/>
                    <a:pt x="80501" y="138117"/>
                  </a:cubicBezTo>
                  <a:cubicBezTo>
                    <a:pt x="-36551" y="286989"/>
                    <a:pt x="-10756" y="502564"/>
                    <a:pt x="138117" y="619616"/>
                  </a:cubicBezTo>
                  <a:cubicBezTo>
                    <a:pt x="262491" y="717406"/>
                    <a:pt x="437626" y="717406"/>
                    <a:pt x="562000" y="619616"/>
                  </a:cubicBezTo>
                  <a:cubicBezTo>
                    <a:pt x="479209" y="554688"/>
                    <a:pt x="430905" y="455272"/>
                    <a:pt x="431031" y="350058"/>
                  </a:cubicBezTo>
                  <a:close/>
                </a:path>
              </a:pathLst>
            </a:custGeom>
            <a:solidFill>
              <a:srgbClr val="EB00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48818FD-F4B8-4217-A2EA-8851C8CEE666}"/>
                </a:ext>
              </a:extLst>
            </p:cNvPr>
            <p:cNvSpPr/>
            <p:nvPr/>
          </p:nvSpPr>
          <p:spPr bwMode="gray">
            <a:xfrm>
              <a:off x="803719" y="1309321"/>
              <a:ext cx="561975" cy="695324"/>
            </a:xfrm>
            <a:custGeom>
              <a:avLst/>
              <a:gdLst>
                <a:gd name="connsiteX0" fmla="*/ 561880 w 561975"/>
                <a:gd name="connsiteY0" fmla="*/ 349975 h 695325"/>
                <a:gd name="connsiteX1" fmla="*/ 218897 w 561975"/>
                <a:gd name="connsiteY1" fmla="*/ 692793 h 695325"/>
                <a:gd name="connsiteX2" fmla="*/ 7144 w 561975"/>
                <a:gd name="connsiteY2" fmla="*/ 619533 h 695325"/>
                <a:gd name="connsiteX3" fmla="*/ 64760 w 561975"/>
                <a:gd name="connsiteY3" fmla="*/ 138034 h 695325"/>
                <a:gd name="connsiteX4" fmla="*/ 7144 w 561975"/>
                <a:gd name="connsiteY4" fmla="*/ 80418 h 695325"/>
                <a:gd name="connsiteX5" fmla="*/ 488620 w 561975"/>
                <a:gd name="connsiteY5" fmla="*/ 138222 h 695325"/>
                <a:gd name="connsiteX6" fmla="*/ 561880 w 561975"/>
                <a:gd name="connsiteY6" fmla="*/ 349975 h 695325"/>
                <a:gd name="connsiteX7" fmla="*/ 529209 w 561975"/>
                <a:gd name="connsiteY7" fmla="*/ 562478 h 695325"/>
                <a:gd name="connsiteX8" fmla="*/ 529209 w 561975"/>
                <a:gd name="connsiteY8" fmla="*/ 551429 h 695325"/>
                <a:gd name="connsiteX9" fmla="*/ 533686 w 561975"/>
                <a:gd name="connsiteY9" fmla="*/ 551429 h 695325"/>
                <a:gd name="connsiteX10" fmla="*/ 533686 w 561975"/>
                <a:gd name="connsiteY10" fmla="*/ 549143 h 695325"/>
                <a:gd name="connsiteX11" fmla="*/ 522446 w 561975"/>
                <a:gd name="connsiteY11" fmla="*/ 549143 h 695325"/>
                <a:gd name="connsiteX12" fmla="*/ 522446 w 561975"/>
                <a:gd name="connsiteY12" fmla="*/ 551429 h 695325"/>
                <a:gd name="connsiteX13" fmla="*/ 526828 w 561975"/>
                <a:gd name="connsiteY13" fmla="*/ 551429 h 695325"/>
                <a:gd name="connsiteX14" fmla="*/ 526828 w 561975"/>
                <a:gd name="connsiteY14" fmla="*/ 562478 h 695325"/>
                <a:gd name="connsiteX15" fmla="*/ 551212 w 561975"/>
                <a:gd name="connsiteY15" fmla="*/ 562478 h 695325"/>
                <a:gd name="connsiteX16" fmla="*/ 551212 w 561975"/>
                <a:gd name="connsiteY16" fmla="*/ 549143 h 695325"/>
                <a:gd name="connsiteX17" fmla="*/ 547687 w 561975"/>
                <a:gd name="connsiteY17" fmla="*/ 549143 h 695325"/>
                <a:gd name="connsiteX18" fmla="*/ 543687 w 561975"/>
                <a:gd name="connsiteY18" fmla="*/ 558668 h 695325"/>
                <a:gd name="connsiteX19" fmla="*/ 539686 w 561975"/>
                <a:gd name="connsiteY19" fmla="*/ 549143 h 695325"/>
                <a:gd name="connsiteX20" fmla="*/ 536258 w 561975"/>
                <a:gd name="connsiteY20" fmla="*/ 549143 h 695325"/>
                <a:gd name="connsiteX21" fmla="*/ 536258 w 561975"/>
                <a:gd name="connsiteY21" fmla="*/ 562478 h 695325"/>
                <a:gd name="connsiteX22" fmla="*/ 538734 w 561975"/>
                <a:gd name="connsiteY22" fmla="*/ 562478 h 695325"/>
                <a:gd name="connsiteX23" fmla="*/ 538734 w 561975"/>
                <a:gd name="connsiteY23" fmla="*/ 552382 h 695325"/>
                <a:gd name="connsiteX24" fmla="*/ 542449 w 561975"/>
                <a:gd name="connsiteY24" fmla="*/ 561049 h 695325"/>
                <a:gd name="connsiteX25" fmla="*/ 545020 w 561975"/>
                <a:gd name="connsiteY25" fmla="*/ 561049 h 695325"/>
                <a:gd name="connsiteX26" fmla="*/ 548735 w 561975"/>
                <a:gd name="connsiteY26" fmla="*/ 552382 h 695325"/>
                <a:gd name="connsiteX27" fmla="*/ 548735 w 561975"/>
                <a:gd name="connsiteY27" fmla="*/ 56247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61975" h="695325">
                  <a:moveTo>
                    <a:pt x="561880" y="349975"/>
                  </a:moveTo>
                  <a:cubicBezTo>
                    <a:pt x="561834" y="539354"/>
                    <a:pt x="408276" y="692838"/>
                    <a:pt x="218897" y="692793"/>
                  </a:cubicBezTo>
                  <a:cubicBezTo>
                    <a:pt x="142100" y="692774"/>
                    <a:pt x="67533" y="666976"/>
                    <a:pt x="7144" y="619533"/>
                  </a:cubicBezTo>
                  <a:cubicBezTo>
                    <a:pt x="156016" y="502481"/>
                    <a:pt x="181812" y="286906"/>
                    <a:pt x="64760" y="138034"/>
                  </a:cubicBezTo>
                  <a:cubicBezTo>
                    <a:pt x="47913" y="116607"/>
                    <a:pt x="28571" y="97265"/>
                    <a:pt x="7144" y="80418"/>
                  </a:cubicBezTo>
                  <a:cubicBezTo>
                    <a:pt x="156062" y="-36576"/>
                    <a:pt x="371626" y="-10696"/>
                    <a:pt x="488620" y="138222"/>
                  </a:cubicBezTo>
                  <a:cubicBezTo>
                    <a:pt x="536063" y="198612"/>
                    <a:pt x="561861" y="273179"/>
                    <a:pt x="561880" y="349975"/>
                  </a:cubicBezTo>
                  <a:close/>
                  <a:moveTo>
                    <a:pt x="529209" y="562478"/>
                  </a:moveTo>
                  <a:lnTo>
                    <a:pt x="529209" y="551429"/>
                  </a:lnTo>
                  <a:lnTo>
                    <a:pt x="533686" y="551429"/>
                  </a:lnTo>
                  <a:lnTo>
                    <a:pt x="533686" y="549143"/>
                  </a:lnTo>
                  <a:lnTo>
                    <a:pt x="522446" y="549143"/>
                  </a:lnTo>
                  <a:lnTo>
                    <a:pt x="522446" y="551429"/>
                  </a:lnTo>
                  <a:lnTo>
                    <a:pt x="526828" y="551429"/>
                  </a:lnTo>
                  <a:lnTo>
                    <a:pt x="526828" y="562478"/>
                  </a:lnTo>
                  <a:close/>
                  <a:moveTo>
                    <a:pt x="551212" y="562478"/>
                  </a:moveTo>
                  <a:lnTo>
                    <a:pt x="551212" y="549143"/>
                  </a:lnTo>
                  <a:lnTo>
                    <a:pt x="547687" y="549143"/>
                  </a:lnTo>
                  <a:lnTo>
                    <a:pt x="543687" y="558668"/>
                  </a:lnTo>
                  <a:lnTo>
                    <a:pt x="539686" y="549143"/>
                  </a:lnTo>
                  <a:lnTo>
                    <a:pt x="536258" y="549143"/>
                  </a:lnTo>
                  <a:lnTo>
                    <a:pt x="536258" y="562478"/>
                  </a:lnTo>
                  <a:lnTo>
                    <a:pt x="538734" y="562478"/>
                  </a:lnTo>
                  <a:lnTo>
                    <a:pt x="538734" y="552382"/>
                  </a:lnTo>
                  <a:lnTo>
                    <a:pt x="542449" y="561049"/>
                  </a:lnTo>
                  <a:lnTo>
                    <a:pt x="545020" y="561049"/>
                  </a:lnTo>
                  <a:lnTo>
                    <a:pt x="548735" y="552382"/>
                  </a:lnTo>
                  <a:lnTo>
                    <a:pt x="548735" y="562478"/>
                  </a:lnTo>
                  <a:close/>
                </a:path>
              </a:pathLst>
            </a:custGeom>
            <a:solidFill>
              <a:srgbClr val="F79E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118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of Contents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fld id="{3AB2DB24-5BB4-4F1B-973E-A10FA63DFB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5"/>
          </p:nvPr>
        </p:nvSpPr>
        <p:spPr bwMode="gray"/>
        <p:txBody>
          <a:bodyPr/>
          <a:lstStyle/>
          <a:p>
            <a:r>
              <a:rPr lang="en-US"/>
              <a:t>July 14, 2021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 bwMode="gray">
          <a:xfrm>
            <a:off x="3119438" y="727556"/>
            <a:ext cx="5458009" cy="3588412"/>
          </a:xfrm>
        </p:spPr>
        <p:txBody>
          <a:bodyPr/>
          <a:lstStyle>
            <a:lvl1pPr marL="342900" indent="-342900">
              <a:buSzPct val="50000"/>
              <a:buFont typeface="+mj-lt"/>
              <a:buAutoNum type="arabicPeriod"/>
              <a:defRPr sz="2200"/>
            </a:lvl1pPr>
            <a:lvl2pPr marL="511175" indent="-138113">
              <a:buFont typeface="Mark Offc For MC" panose="020B0604020202020204" pitchFamily="34" charset="0"/>
              <a:buChar char="•"/>
              <a:defRPr/>
            </a:lvl2pPr>
            <a:lvl3pPr marL="514350" indent="0">
              <a:buNone/>
              <a:defRPr/>
            </a:lvl3pPr>
            <a:lvl4pPr marL="747713" indent="-131763">
              <a:defRPr/>
            </a:lvl4pPr>
            <a:lvl5pPr marL="855663" indent="-1143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2" name="Subtitle 2"/>
          <p:cNvSpPr>
            <a:spLocks noGrp="1"/>
          </p:cNvSpPr>
          <p:nvPr>
            <p:ph type="body" idx="13" hasCustomPrompt="1"/>
          </p:nvPr>
        </p:nvSpPr>
        <p:spPr bwMode="gray">
          <a:xfrm>
            <a:off x="164592" y="727556"/>
            <a:ext cx="2725896" cy="717196"/>
          </a:xfrm>
        </p:spPr>
        <p:txBody>
          <a:bodyPr rIns="0" anchor="t" anchorCtr="0"/>
          <a:lstStyle>
            <a:lvl1pPr marL="0" indent="0">
              <a:buNone/>
              <a:defRPr sz="1400" b="0">
                <a:latin typeface="Mark Offc For MC" panose="020B0504020101010102" pitchFamily="34" charset="0"/>
              </a:defRPr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dirty="0"/>
              <a:t>Click to add subtitle or secondary text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164594" y="192025"/>
            <a:ext cx="8412854" cy="3108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874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fld id="{3AB2DB24-5BB4-4F1B-973E-A10FA63DFB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5"/>
          </p:nvPr>
        </p:nvSpPr>
        <p:spPr bwMode="gray"/>
        <p:txBody>
          <a:bodyPr/>
          <a:lstStyle/>
          <a:p>
            <a:r>
              <a:rPr lang="en-US"/>
              <a:t>July 14, 2021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 bwMode="gray">
          <a:xfrm>
            <a:off x="3119438" y="192088"/>
            <a:ext cx="5458009" cy="4125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875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(long) and Content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fld id="{3AB2DB24-5BB4-4F1B-973E-A10FA63DFB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5"/>
          </p:nvPr>
        </p:nvSpPr>
        <p:spPr bwMode="gray"/>
        <p:txBody>
          <a:bodyPr/>
          <a:lstStyle/>
          <a:p>
            <a:r>
              <a:rPr lang="en-US"/>
              <a:t>July 14, 2021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 bwMode="gray">
          <a:xfrm>
            <a:off x="164594" y="727556"/>
            <a:ext cx="8412854" cy="35929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164594" y="192025"/>
            <a:ext cx="8412854" cy="3108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83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(long), Subtitle and Content (no bullets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fld id="{3AB2DB24-5BB4-4F1B-973E-A10FA63DFB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5"/>
          </p:nvPr>
        </p:nvSpPr>
        <p:spPr bwMode="gray"/>
        <p:txBody>
          <a:bodyPr/>
          <a:lstStyle/>
          <a:p>
            <a:r>
              <a:rPr lang="en-US"/>
              <a:t>July 14, 2021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 bwMode="gray">
          <a:xfrm>
            <a:off x="3119438" y="727556"/>
            <a:ext cx="5458009" cy="3593789"/>
          </a:xfrm>
        </p:spPr>
        <p:txBody>
          <a:bodyPr/>
          <a:lstStyle>
            <a:lvl1pPr marL="0" indent="0">
              <a:buNone/>
              <a:defRPr/>
            </a:lvl1pPr>
            <a:lvl2pPr marL="147634" indent="0">
              <a:buNone/>
              <a:defRPr/>
            </a:lvl2pPr>
            <a:lvl3pPr marL="287330" indent="0">
              <a:buNone/>
              <a:defRPr/>
            </a:lvl3pPr>
            <a:lvl4pPr marL="434964" indent="0">
              <a:buNone/>
              <a:defRPr/>
            </a:lvl4pPr>
            <a:lvl5pPr marL="568311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Subtitle 2"/>
          <p:cNvSpPr>
            <a:spLocks noGrp="1"/>
          </p:cNvSpPr>
          <p:nvPr>
            <p:ph type="body" idx="13" hasCustomPrompt="1"/>
          </p:nvPr>
        </p:nvSpPr>
        <p:spPr bwMode="gray">
          <a:xfrm>
            <a:off x="164592" y="727556"/>
            <a:ext cx="2725896" cy="717196"/>
          </a:xfrm>
        </p:spPr>
        <p:txBody>
          <a:bodyPr rIns="0" anchor="t" anchorCtr="0"/>
          <a:lstStyle>
            <a:lvl1pPr marL="0" indent="0">
              <a:buNone/>
              <a:defRPr sz="1400" b="0">
                <a:latin typeface="Mark Offc For MC" panose="020B0504020101010102" pitchFamily="34" charset="0"/>
              </a:defRPr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dirty="0"/>
              <a:t>Click to add subtitle or secondary text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164594" y="192025"/>
            <a:ext cx="8412854" cy="3108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867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gal"/>
          <p:cNvSpPr/>
          <p:nvPr/>
        </p:nvSpPr>
        <p:spPr bwMode="gray">
          <a:xfrm>
            <a:off x="8980380" y="3130867"/>
            <a:ext cx="90964" cy="1481030"/>
          </a:xfrm>
          <a:prstGeom prst="rect">
            <a:avLst/>
          </a:prstGeom>
        </p:spPr>
        <p:txBody>
          <a:bodyPr vert="vert270" wrap="none" lIns="91440" tIns="45720" rIns="91440" bIns="45720" rtlCol="0" anchor="ctr"/>
          <a:lstStyle/>
          <a:p>
            <a:pPr lvl="0"/>
            <a:r>
              <a:rPr lang="en-US" sz="400" b="0" cap="none" baseline="0" noProof="0">
                <a:solidFill>
                  <a:srgbClr val="A2A2A2"/>
                </a:solidFill>
                <a:latin typeface="Mark Offc For MC" panose="020B0504020101010102" pitchFamily="34" charset="0"/>
              </a:rPr>
              <a:t>©2021 Mastercard. Proprietary and Confidential</a:t>
            </a:r>
            <a:endParaRPr lang="en-US" sz="400" b="0" cap="none" baseline="0" dirty="0">
              <a:solidFill>
                <a:srgbClr val="A2A2A2"/>
              </a:solidFill>
              <a:latin typeface="Mark Offc For MC" panose="020B0504020101010102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57492" y="4810812"/>
            <a:ext cx="228598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l">
              <a:defRPr sz="600" b="1" cap="all" baseline="0">
                <a:solidFill>
                  <a:schemeClr val="tx1"/>
                </a:solidFill>
                <a:latin typeface="Mark Offc For MC" panose="020B0504020101010102" pitchFamily="34" charset="0"/>
              </a:defRPr>
            </a:lvl1pPr>
          </a:lstStyle>
          <a:p>
            <a:fld id="{3AB2DB24-5BB4-4F1B-973E-A10FA63DFB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gray">
          <a:xfrm>
            <a:off x="440082" y="4810812"/>
            <a:ext cx="3319272" cy="273844"/>
          </a:xfrm>
          <a:prstGeom prst="rect">
            <a:avLst/>
          </a:prstGeom>
        </p:spPr>
        <p:txBody>
          <a:bodyPr vert="horz" lIns="91440" tIns="45720" rIns="0" bIns="45720" rtlCol="0" anchor="ctr" anchorCtr="0"/>
          <a:lstStyle>
            <a:lvl1pPr algn="l">
              <a:defRPr sz="600" b="1" cap="all" baseline="0">
                <a:solidFill>
                  <a:schemeClr val="tx1"/>
                </a:solidFill>
                <a:latin typeface="Mark Offc For MC" panose="020B0504020101010102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gray">
          <a:xfrm>
            <a:off x="6628632" y="4810812"/>
            <a:ext cx="14529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0" cap="all" baseline="0">
                <a:solidFill>
                  <a:schemeClr val="tx1"/>
                </a:solidFill>
                <a:latin typeface="Mark Offc For MC" panose="020B0504020101010102" pitchFamily="34" charset="0"/>
              </a:defRPr>
            </a:lvl1pPr>
          </a:lstStyle>
          <a:p>
            <a:r>
              <a:rPr lang="en-US"/>
              <a:t>July 14, 2021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119090" y="192024"/>
            <a:ext cx="5458358" cy="4125806"/>
          </a:xfrm>
          <a:prstGeom prst="rect">
            <a:avLst/>
          </a:prstGeom>
        </p:spPr>
        <p:txBody>
          <a:bodyPr vert="horz" lIns="91440" tIns="45720" rIns="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64593" y="192025"/>
            <a:ext cx="2725897" cy="5355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24" name="Graphic 9">
            <a:extLst>
              <a:ext uri="{FF2B5EF4-FFF2-40B4-BE49-F238E27FC236}">
                <a16:creationId xmlns:a16="http://schemas.microsoft.com/office/drawing/2014/main" id="{365FFD04-32CD-42E8-AB33-F3E93FC9D37D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8401987" y="4695711"/>
            <a:ext cx="482352" cy="300342"/>
            <a:chOff x="248864" y="1309239"/>
            <a:chExt cx="1116830" cy="695406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C3C96D2-0175-49F5-84A9-989686AF4BEC}"/>
                </a:ext>
              </a:extLst>
            </p:cNvPr>
            <p:cNvSpPr/>
            <p:nvPr/>
          </p:nvSpPr>
          <p:spPr bwMode="gray">
            <a:xfrm>
              <a:off x="653702" y="1382595"/>
              <a:ext cx="314326" cy="552451"/>
            </a:xfrm>
            <a:custGeom>
              <a:avLst/>
              <a:gdLst>
                <a:gd name="connsiteX0" fmla="*/ 7144 w 314325"/>
                <a:gd name="connsiteY0" fmla="*/ 7144 h 552450"/>
                <a:gd name="connsiteX1" fmla="*/ 307181 w 314325"/>
                <a:gd name="connsiteY1" fmla="*/ 7144 h 552450"/>
                <a:gd name="connsiteX2" fmla="*/ 307181 w 314325"/>
                <a:gd name="connsiteY2" fmla="*/ 546354 h 552450"/>
                <a:gd name="connsiteX3" fmla="*/ 7144 w 314325"/>
                <a:gd name="connsiteY3" fmla="*/ 546354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25" h="552450">
                  <a:moveTo>
                    <a:pt x="7144" y="7144"/>
                  </a:moveTo>
                  <a:lnTo>
                    <a:pt x="307181" y="7144"/>
                  </a:lnTo>
                  <a:lnTo>
                    <a:pt x="307181" y="546354"/>
                  </a:lnTo>
                  <a:lnTo>
                    <a:pt x="7144" y="546354"/>
                  </a:lnTo>
                  <a:close/>
                </a:path>
              </a:pathLst>
            </a:custGeom>
            <a:solidFill>
              <a:srgbClr val="FF5F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F8575159-1EA0-47EC-A342-C29256969DF2}"/>
                </a:ext>
              </a:extLst>
            </p:cNvPr>
            <p:cNvSpPr/>
            <p:nvPr/>
          </p:nvSpPr>
          <p:spPr bwMode="gray">
            <a:xfrm>
              <a:off x="248864" y="1309239"/>
              <a:ext cx="561975" cy="695324"/>
            </a:xfrm>
            <a:custGeom>
              <a:avLst/>
              <a:gdLst>
                <a:gd name="connsiteX0" fmla="*/ 431031 w 561975"/>
                <a:gd name="connsiteY0" fmla="*/ 350058 h 695325"/>
                <a:gd name="connsiteX1" fmla="*/ 562000 w 561975"/>
                <a:gd name="connsiteY1" fmla="*/ 80501 h 695325"/>
                <a:gd name="connsiteX2" fmla="*/ 80501 w 561975"/>
                <a:gd name="connsiteY2" fmla="*/ 138117 h 695325"/>
                <a:gd name="connsiteX3" fmla="*/ 138117 w 561975"/>
                <a:gd name="connsiteY3" fmla="*/ 619616 h 695325"/>
                <a:gd name="connsiteX4" fmla="*/ 562000 w 561975"/>
                <a:gd name="connsiteY4" fmla="*/ 619616 h 695325"/>
                <a:gd name="connsiteX5" fmla="*/ 431031 w 561975"/>
                <a:gd name="connsiteY5" fmla="*/ 35005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1975" h="695325">
                  <a:moveTo>
                    <a:pt x="431031" y="350058"/>
                  </a:moveTo>
                  <a:cubicBezTo>
                    <a:pt x="430905" y="244845"/>
                    <a:pt x="479209" y="145428"/>
                    <a:pt x="562000" y="80501"/>
                  </a:cubicBezTo>
                  <a:cubicBezTo>
                    <a:pt x="413127" y="-36551"/>
                    <a:pt x="197553" y="-10756"/>
                    <a:pt x="80501" y="138117"/>
                  </a:cubicBezTo>
                  <a:cubicBezTo>
                    <a:pt x="-36551" y="286989"/>
                    <a:pt x="-10756" y="502564"/>
                    <a:pt x="138117" y="619616"/>
                  </a:cubicBezTo>
                  <a:cubicBezTo>
                    <a:pt x="262491" y="717406"/>
                    <a:pt x="437626" y="717406"/>
                    <a:pt x="562000" y="619616"/>
                  </a:cubicBezTo>
                  <a:cubicBezTo>
                    <a:pt x="479209" y="554688"/>
                    <a:pt x="430905" y="455272"/>
                    <a:pt x="431031" y="350058"/>
                  </a:cubicBezTo>
                  <a:close/>
                </a:path>
              </a:pathLst>
            </a:custGeom>
            <a:solidFill>
              <a:srgbClr val="EB00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5BB922E-38FB-4554-912E-59A49A219300}"/>
                </a:ext>
              </a:extLst>
            </p:cNvPr>
            <p:cNvSpPr/>
            <p:nvPr/>
          </p:nvSpPr>
          <p:spPr bwMode="gray">
            <a:xfrm>
              <a:off x="803719" y="1309321"/>
              <a:ext cx="561975" cy="695324"/>
            </a:xfrm>
            <a:custGeom>
              <a:avLst/>
              <a:gdLst>
                <a:gd name="connsiteX0" fmla="*/ 561880 w 561975"/>
                <a:gd name="connsiteY0" fmla="*/ 349975 h 695325"/>
                <a:gd name="connsiteX1" fmla="*/ 218897 w 561975"/>
                <a:gd name="connsiteY1" fmla="*/ 692793 h 695325"/>
                <a:gd name="connsiteX2" fmla="*/ 7144 w 561975"/>
                <a:gd name="connsiteY2" fmla="*/ 619533 h 695325"/>
                <a:gd name="connsiteX3" fmla="*/ 64760 w 561975"/>
                <a:gd name="connsiteY3" fmla="*/ 138034 h 695325"/>
                <a:gd name="connsiteX4" fmla="*/ 7144 w 561975"/>
                <a:gd name="connsiteY4" fmla="*/ 80418 h 695325"/>
                <a:gd name="connsiteX5" fmla="*/ 488620 w 561975"/>
                <a:gd name="connsiteY5" fmla="*/ 138222 h 695325"/>
                <a:gd name="connsiteX6" fmla="*/ 561880 w 561975"/>
                <a:gd name="connsiteY6" fmla="*/ 349975 h 695325"/>
                <a:gd name="connsiteX7" fmla="*/ 529209 w 561975"/>
                <a:gd name="connsiteY7" fmla="*/ 562478 h 695325"/>
                <a:gd name="connsiteX8" fmla="*/ 529209 w 561975"/>
                <a:gd name="connsiteY8" fmla="*/ 551429 h 695325"/>
                <a:gd name="connsiteX9" fmla="*/ 533686 w 561975"/>
                <a:gd name="connsiteY9" fmla="*/ 551429 h 695325"/>
                <a:gd name="connsiteX10" fmla="*/ 533686 w 561975"/>
                <a:gd name="connsiteY10" fmla="*/ 549143 h 695325"/>
                <a:gd name="connsiteX11" fmla="*/ 522446 w 561975"/>
                <a:gd name="connsiteY11" fmla="*/ 549143 h 695325"/>
                <a:gd name="connsiteX12" fmla="*/ 522446 w 561975"/>
                <a:gd name="connsiteY12" fmla="*/ 551429 h 695325"/>
                <a:gd name="connsiteX13" fmla="*/ 526828 w 561975"/>
                <a:gd name="connsiteY13" fmla="*/ 551429 h 695325"/>
                <a:gd name="connsiteX14" fmla="*/ 526828 w 561975"/>
                <a:gd name="connsiteY14" fmla="*/ 562478 h 695325"/>
                <a:gd name="connsiteX15" fmla="*/ 551212 w 561975"/>
                <a:gd name="connsiteY15" fmla="*/ 562478 h 695325"/>
                <a:gd name="connsiteX16" fmla="*/ 551212 w 561975"/>
                <a:gd name="connsiteY16" fmla="*/ 549143 h 695325"/>
                <a:gd name="connsiteX17" fmla="*/ 547687 w 561975"/>
                <a:gd name="connsiteY17" fmla="*/ 549143 h 695325"/>
                <a:gd name="connsiteX18" fmla="*/ 543687 w 561975"/>
                <a:gd name="connsiteY18" fmla="*/ 558668 h 695325"/>
                <a:gd name="connsiteX19" fmla="*/ 539686 w 561975"/>
                <a:gd name="connsiteY19" fmla="*/ 549143 h 695325"/>
                <a:gd name="connsiteX20" fmla="*/ 536258 w 561975"/>
                <a:gd name="connsiteY20" fmla="*/ 549143 h 695325"/>
                <a:gd name="connsiteX21" fmla="*/ 536258 w 561975"/>
                <a:gd name="connsiteY21" fmla="*/ 562478 h 695325"/>
                <a:gd name="connsiteX22" fmla="*/ 538734 w 561975"/>
                <a:gd name="connsiteY22" fmla="*/ 562478 h 695325"/>
                <a:gd name="connsiteX23" fmla="*/ 538734 w 561975"/>
                <a:gd name="connsiteY23" fmla="*/ 552382 h 695325"/>
                <a:gd name="connsiteX24" fmla="*/ 542449 w 561975"/>
                <a:gd name="connsiteY24" fmla="*/ 561049 h 695325"/>
                <a:gd name="connsiteX25" fmla="*/ 545020 w 561975"/>
                <a:gd name="connsiteY25" fmla="*/ 561049 h 695325"/>
                <a:gd name="connsiteX26" fmla="*/ 548735 w 561975"/>
                <a:gd name="connsiteY26" fmla="*/ 552382 h 695325"/>
                <a:gd name="connsiteX27" fmla="*/ 548735 w 561975"/>
                <a:gd name="connsiteY27" fmla="*/ 56247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61975" h="695325">
                  <a:moveTo>
                    <a:pt x="561880" y="349975"/>
                  </a:moveTo>
                  <a:cubicBezTo>
                    <a:pt x="561834" y="539354"/>
                    <a:pt x="408276" y="692838"/>
                    <a:pt x="218897" y="692793"/>
                  </a:cubicBezTo>
                  <a:cubicBezTo>
                    <a:pt x="142100" y="692774"/>
                    <a:pt x="67533" y="666976"/>
                    <a:pt x="7144" y="619533"/>
                  </a:cubicBezTo>
                  <a:cubicBezTo>
                    <a:pt x="156016" y="502481"/>
                    <a:pt x="181812" y="286906"/>
                    <a:pt x="64760" y="138034"/>
                  </a:cubicBezTo>
                  <a:cubicBezTo>
                    <a:pt x="47913" y="116607"/>
                    <a:pt x="28571" y="97265"/>
                    <a:pt x="7144" y="80418"/>
                  </a:cubicBezTo>
                  <a:cubicBezTo>
                    <a:pt x="156062" y="-36576"/>
                    <a:pt x="371626" y="-10696"/>
                    <a:pt x="488620" y="138222"/>
                  </a:cubicBezTo>
                  <a:cubicBezTo>
                    <a:pt x="536063" y="198612"/>
                    <a:pt x="561861" y="273179"/>
                    <a:pt x="561880" y="349975"/>
                  </a:cubicBezTo>
                  <a:close/>
                  <a:moveTo>
                    <a:pt x="529209" y="562478"/>
                  </a:moveTo>
                  <a:lnTo>
                    <a:pt x="529209" y="551429"/>
                  </a:lnTo>
                  <a:lnTo>
                    <a:pt x="533686" y="551429"/>
                  </a:lnTo>
                  <a:lnTo>
                    <a:pt x="533686" y="549143"/>
                  </a:lnTo>
                  <a:lnTo>
                    <a:pt x="522446" y="549143"/>
                  </a:lnTo>
                  <a:lnTo>
                    <a:pt x="522446" y="551429"/>
                  </a:lnTo>
                  <a:lnTo>
                    <a:pt x="526828" y="551429"/>
                  </a:lnTo>
                  <a:lnTo>
                    <a:pt x="526828" y="562478"/>
                  </a:lnTo>
                  <a:close/>
                  <a:moveTo>
                    <a:pt x="551212" y="562478"/>
                  </a:moveTo>
                  <a:lnTo>
                    <a:pt x="551212" y="549143"/>
                  </a:lnTo>
                  <a:lnTo>
                    <a:pt x="547687" y="549143"/>
                  </a:lnTo>
                  <a:lnTo>
                    <a:pt x="543687" y="558668"/>
                  </a:lnTo>
                  <a:lnTo>
                    <a:pt x="539686" y="549143"/>
                  </a:lnTo>
                  <a:lnTo>
                    <a:pt x="536258" y="549143"/>
                  </a:lnTo>
                  <a:lnTo>
                    <a:pt x="536258" y="562478"/>
                  </a:lnTo>
                  <a:lnTo>
                    <a:pt x="538734" y="562478"/>
                  </a:lnTo>
                  <a:lnTo>
                    <a:pt x="538734" y="552382"/>
                  </a:lnTo>
                  <a:lnTo>
                    <a:pt x="542449" y="561049"/>
                  </a:lnTo>
                  <a:lnTo>
                    <a:pt x="545020" y="561049"/>
                  </a:lnTo>
                  <a:lnTo>
                    <a:pt x="548735" y="552382"/>
                  </a:lnTo>
                  <a:lnTo>
                    <a:pt x="548735" y="562478"/>
                  </a:lnTo>
                  <a:close/>
                </a:path>
              </a:pathLst>
            </a:custGeom>
            <a:solidFill>
              <a:srgbClr val="F79E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38630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  <p:sldLayoutId id="2147483737" r:id="rId16"/>
    <p:sldLayoutId id="2147483738" r:id="rId17"/>
    <p:sldLayoutId id="2147483739" r:id="rId18"/>
    <p:sldLayoutId id="2147483740" r:id="rId19"/>
    <p:sldLayoutId id="2147483741" r:id="rId20"/>
    <p:sldLayoutId id="2147483742" r:id="rId21"/>
    <p:sldLayoutId id="2147483743" r:id="rId22"/>
    <p:sldLayoutId id="2147483744" r:id="rId23"/>
    <p:sldLayoutId id="2147483745" r:id="rId24"/>
    <p:sldLayoutId id="2147483746" r:id="rId25"/>
    <p:sldLayoutId id="2147483747" r:id="rId26"/>
    <p:sldLayoutId id="2147483748" r:id="rId27"/>
  </p:sldLayoutIdLst>
  <p:hf hd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1600" b="0" kern="1200">
          <a:solidFill>
            <a:schemeClr val="tx1"/>
          </a:solidFill>
          <a:latin typeface="Mark Offc For MC Medium" panose="020B0604020101010102" pitchFamily="34" charset="0"/>
          <a:ea typeface="+mj-ea"/>
          <a:cs typeface="+mj-cs"/>
        </a:defRPr>
      </a:lvl1pPr>
    </p:titleStyle>
    <p:bodyStyle>
      <a:lvl1pPr marL="115885" indent="-115885" algn="l" defTabSz="685783" rtl="0" eaLnBrk="1" latinLnBrk="0" hangingPunct="1">
        <a:lnSpc>
          <a:spcPct val="90000"/>
        </a:lnSpc>
        <a:spcBef>
          <a:spcPts val="1200"/>
        </a:spcBef>
        <a:buFont typeface="Mark Offc For MC" panose="020B0504020101010102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287331" indent="-139697" algn="l" defTabSz="685783" rtl="0" eaLnBrk="1" latinLnBrk="0" hangingPunct="1">
        <a:lnSpc>
          <a:spcPct val="90000"/>
        </a:lnSpc>
        <a:spcBef>
          <a:spcPts val="200"/>
        </a:spcBef>
        <a:buFont typeface="Mark Offc For MC" panose="020B0504020101010102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403215" indent="-115885" algn="l" defTabSz="685783" rtl="0" eaLnBrk="1" latinLnBrk="0" hangingPunct="1">
        <a:lnSpc>
          <a:spcPct val="90000"/>
        </a:lnSpc>
        <a:spcBef>
          <a:spcPts val="300"/>
        </a:spcBef>
        <a:buFont typeface="Mark Offc For MC" panose="020B0504020101010102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568311" indent="-133347" algn="l" defTabSz="685783" rtl="0" eaLnBrk="1" latinLnBrk="0" hangingPunct="1">
        <a:lnSpc>
          <a:spcPct val="90000"/>
        </a:lnSpc>
        <a:spcBef>
          <a:spcPts val="300"/>
        </a:spcBef>
        <a:buFont typeface="Mark Offc For MC" panose="020B0504020101010102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684196" indent="-115885" algn="l" defTabSz="685783" rtl="0" eaLnBrk="1" latinLnBrk="0" hangingPunct="1">
        <a:lnSpc>
          <a:spcPct val="90000"/>
        </a:lnSpc>
        <a:spcBef>
          <a:spcPts val="300"/>
        </a:spcBef>
        <a:buFont typeface="Mark Offc For MC" panose="020B0504020101010102" pitchFamily="34" charset="0"/>
        <a:buChar char="•"/>
        <a:defRPr sz="10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Mark Offc For MC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Mark Offc For MC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Mark Offc For MC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Mark Offc For MC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" orient="horz" pos="1620">
          <p15:clr>
            <a:srgbClr val="F26B43"/>
          </p15:clr>
        </p15:guide>
        <p15:guide id="8" pos="2880">
          <p15:clr>
            <a:srgbClr val="F26B43"/>
          </p15:clr>
        </p15:guide>
        <p15:guide id="9" pos="1919">
          <p15:clr>
            <a:srgbClr val="F26B43"/>
          </p15:clr>
        </p15:guide>
        <p15:guide id="10" pos="3843">
          <p15:clr>
            <a:srgbClr val="F26B43"/>
          </p15:clr>
        </p15:guide>
        <p15:guide id="11" orient="horz" pos="2903">
          <p15:clr>
            <a:srgbClr val="F26B43"/>
          </p15:clr>
        </p15:guide>
        <p15:guide id="12" orient="horz" pos="309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nkbps.pl/msp/terminal-platniczy-pos" TargetMode="External"/><Relationship Id="rId7" Type="http://schemas.openxmlformats.org/officeDocument/2006/relationships/hyperlink" Target="https://www.six-payment-services.com/pl/home.html" TargetMode="External"/><Relationship Id="rId2" Type="http://schemas.openxmlformats.org/officeDocument/2006/relationships/hyperlink" Target="https://www.pekao.com.pl/terminal-pos#/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www.eservice.pl/" TargetMode="External"/><Relationship Id="rId5" Type="http://schemas.openxmlformats.org/officeDocument/2006/relationships/hyperlink" Target="https://www.planetpay.pl/" TargetMode="External"/><Relationship Id="rId4" Type="http://schemas.openxmlformats.org/officeDocument/2006/relationships/hyperlink" Target="https://www.elavon.pl/index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ts.eu/" TargetMode="External"/><Relationship Id="rId2" Type="http://schemas.openxmlformats.org/officeDocument/2006/relationships/hyperlink" Target="https://www.elavon.pl/index.html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www.six-payment-services.com/pl/home.html" TargetMode="External"/><Relationship Id="rId5" Type="http://schemas.openxmlformats.org/officeDocument/2006/relationships/hyperlink" Target="https://www.zen.com/pl/" TargetMode="External"/><Relationship Id="rId4" Type="http://schemas.openxmlformats.org/officeDocument/2006/relationships/hyperlink" Target="https://www.eservice.p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F22EE9-C5EB-493E-88F5-0DB7DDC2C2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7744" y="2571750"/>
            <a:ext cx="3123564" cy="273844"/>
          </a:xfrm>
        </p:spPr>
        <p:txBody>
          <a:bodyPr/>
          <a:lstStyle/>
          <a:p>
            <a:r>
              <a:rPr lang="en-US" dirty="0"/>
              <a:t>July 14, 2021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A9B3B9A-3335-4A99-8CC1-5F0044ED19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591" y="1430456"/>
            <a:ext cx="6702552" cy="1274195"/>
          </a:xfrm>
        </p:spPr>
        <p:txBody>
          <a:bodyPr/>
          <a:lstStyle/>
          <a:p>
            <a:r>
              <a:rPr lang="pl-PL" dirty="0"/>
              <a:t>Agenci rozliczeniowi </a:t>
            </a:r>
            <a:r>
              <a:rPr lang="en-US" dirty="0"/>
              <a:t>w </a:t>
            </a:r>
            <a:r>
              <a:rPr lang="en-US" dirty="0" err="1"/>
              <a:t>Polsce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7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5AA59A-CC86-4793-8671-F57A80EBBE2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3AB2DB24-5BB4-4F1B-973E-A10FA63DFB9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FAD4EF5-B941-4C55-A3F1-0D7827600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791" y="359397"/>
            <a:ext cx="8412854" cy="310896"/>
          </a:xfrm>
        </p:spPr>
        <p:txBody>
          <a:bodyPr/>
          <a:lstStyle/>
          <a:p>
            <a:r>
              <a:rPr lang="pl-PL" dirty="0"/>
              <a:t>Agenci rozliczeniowi </a:t>
            </a:r>
            <a:r>
              <a:rPr lang="en-US" dirty="0"/>
              <a:t>POS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3AB537D-8838-4993-A032-F557B22E6A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555416"/>
              </p:ext>
            </p:extLst>
          </p:nvPr>
        </p:nvGraphicFramePr>
        <p:xfrm>
          <a:off x="386090" y="942679"/>
          <a:ext cx="8244149" cy="3643455"/>
        </p:xfrm>
        <a:graphic>
          <a:graphicData uri="http://schemas.openxmlformats.org/drawingml/2006/table">
            <a:tbl>
              <a:tblPr/>
              <a:tblGrid>
                <a:gridCol w="3576505">
                  <a:extLst>
                    <a:ext uri="{9D8B030D-6E8A-4147-A177-3AD203B41FA5}">
                      <a16:colId xmlns:a16="http://schemas.microsoft.com/office/drawing/2014/main" val="2973473701"/>
                    </a:ext>
                  </a:extLst>
                </a:gridCol>
                <a:gridCol w="4667644">
                  <a:extLst>
                    <a:ext uri="{9D8B030D-6E8A-4147-A177-3AD203B41FA5}">
                      <a16:colId xmlns:a16="http://schemas.microsoft.com/office/drawing/2014/main" val="3647666102"/>
                    </a:ext>
                  </a:extLst>
                </a:gridCol>
              </a:tblGrid>
              <a:tr h="2428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Nazwa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Adres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www:</a:t>
                      </a: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8489032"/>
                  </a:ext>
                </a:extLst>
              </a:tr>
              <a:tr h="242897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Polskie ePłatności (Alior Bank)</a:t>
                      </a: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https://pep.pl/</a:t>
                      </a: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788007"/>
                  </a:ext>
                </a:extLst>
              </a:tr>
              <a:tr h="2428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Bank Polska Kasa Opieki S.A.</a:t>
                      </a: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https://www.pekao.com.pl/terminal-pos#/</a:t>
                      </a:r>
                      <a:endParaRPr lang="en-US" sz="800" b="0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3401703"/>
                  </a:ext>
                </a:extLst>
              </a:tr>
              <a:tr h="2428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Bank Polskiej Spółdzielczości S.A.</a:t>
                      </a: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https://www.bankbps.pl/msp/terminal-platniczy-pos</a:t>
                      </a:r>
                      <a:endParaRPr lang="en-US" sz="800" b="0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1797426"/>
                  </a:ext>
                </a:extLst>
              </a:tr>
              <a:tr h="2428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Elavon Financial Services Designated Activity Company</a:t>
                      </a: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https://www.elavon.pl/index.html</a:t>
                      </a:r>
                      <a:endParaRPr lang="en-US" sz="800" b="0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0762086"/>
                  </a:ext>
                </a:extLst>
              </a:tr>
              <a:tr h="2428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EVO Payments International Sp. z o.o.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https://evopayments.com/</a:t>
                      </a: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968569"/>
                  </a:ext>
                </a:extLst>
              </a:tr>
              <a:tr h="242897">
                <a:tc>
                  <a:txBody>
                    <a:bodyPr/>
                    <a:lstStyle/>
                    <a:p>
                      <a:pPr algn="l" fontAlgn="ctr"/>
                      <a:endParaRPr lang="nb-N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1998837"/>
                  </a:ext>
                </a:extLst>
              </a:tr>
              <a:tr h="2428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 Bank Śląski S.A.</a:t>
                      </a: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https://www.ing.pl/</a:t>
                      </a: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4950417"/>
                  </a:ext>
                </a:extLst>
              </a:tr>
              <a:tr h="242897">
                <a:tc>
                  <a:txBody>
                    <a:bodyPr/>
                    <a:lstStyle/>
                    <a:p>
                      <a:pPr algn="l" fontAlgn="ctr"/>
                      <a:r>
                        <a:rPr lang="nn-N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Data Polska S.A.</a:t>
                      </a: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https://www.fiserv.com/en-pl/</a:t>
                      </a: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7206366"/>
                  </a:ext>
                </a:extLst>
              </a:tr>
              <a:tr h="2428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ITCARD Centrum Technologii Płatniczych SA (mBank)</a:t>
                      </a: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https://pl.itcard.pl/</a:t>
                      </a: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752714"/>
                  </a:ext>
                </a:extLst>
              </a:tr>
              <a:tr h="2428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PayTel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S.A.</a:t>
                      </a: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https://www.paytel.pl/</a:t>
                      </a: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6833612"/>
                  </a:ext>
                </a:extLst>
              </a:tr>
              <a:tr h="242897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anet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Pay Sp. z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o.o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https://www.planetpay.pl/</a:t>
                      </a:r>
                      <a:endParaRPr lang="en-US" sz="800" b="0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5090240"/>
                  </a:ext>
                </a:extLst>
              </a:tr>
              <a:tr h="242897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8681267"/>
                  </a:ext>
                </a:extLst>
              </a:tr>
              <a:tr h="242897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Centrum Elektronicznych Usług Płatniczych eService Sp. z o. o.</a:t>
                      </a: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https://www.eservice.pl/</a:t>
                      </a:r>
                      <a:endParaRPr lang="en-US" sz="800" b="0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8996053"/>
                  </a:ext>
                </a:extLst>
              </a:tr>
              <a:tr h="2428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Worldline - SIX Payment Services (Europe) S.A.</a:t>
                      </a: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</a:t>
                      </a:r>
                      <a:r>
                        <a:rPr lang="en-US" sz="8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://www.six-payment-services.com/pl/home.html</a:t>
                      </a:r>
                      <a:endParaRPr lang="en-US" sz="800" b="0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62" marR="4662" marT="4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3058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2645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A2D1CDF-3AEF-49BC-B908-015EB9DC903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3AB2DB24-5BB4-4F1B-973E-A10FA63DFB9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E8807F7E-37C2-4964-BEAC-2F53061BA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791" y="369634"/>
            <a:ext cx="8412854" cy="310896"/>
          </a:xfrm>
        </p:spPr>
        <p:txBody>
          <a:bodyPr/>
          <a:lstStyle/>
          <a:p>
            <a:r>
              <a:rPr lang="pl-PL"/>
              <a:t>Agenci rozliczeniowi </a:t>
            </a:r>
            <a:r>
              <a:rPr lang="en-US"/>
              <a:t>e-Commerce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61C65DD-5DA1-4CF1-9773-ED25B4034D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433957"/>
              </p:ext>
            </p:extLst>
          </p:nvPr>
        </p:nvGraphicFramePr>
        <p:xfrm>
          <a:off x="386090" y="966247"/>
          <a:ext cx="8220582" cy="3563329"/>
        </p:xfrm>
        <a:graphic>
          <a:graphicData uri="http://schemas.openxmlformats.org/drawingml/2006/table">
            <a:tbl>
              <a:tblPr/>
              <a:tblGrid>
                <a:gridCol w="3566282">
                  <a:extLst>
                    <a:ext uri="{9D8B030D-6E8A-4147-A177-3AD203B41FA5}">
                      <a16:colId xmlns:a16="http://schemas.microsoft.com/office/drawing/2014/main" val="1897218752"/>
                    </a:ext>
                  </a:extLst>
                </a:gridCol>
                <a:gridCol w="4654300">
                  <a:extLst>
                    <a:ext uri="{9D8B030D-6E8A-4147-A177-3AD203B41FA5}">
                      <a16:colId xmlns:a16="http://schemas.microsoft.com/office/drawing/2014/main" val="400300462"/>
                    </a:ext>
                  </a:extLst>
                </a:gridCol>
              </a:tblGrid>
              <a:tr h="3239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Nazwa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</a:p>
                  </a:txBody>
                  <a:tcPr marL="5016" marR="5016" marT="5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Adres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www:</a:t>
                      </a:r>
                    </a:p>
                  </a:txBody>
                  <a:tcPr marL="5016" marR="5016" marT="5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7373809"/>
                  </a:ext>
                </a:extLst>
              </a:tr>
              <a:tr h="323939"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Polskie ePłatności (Alior Bank)</a:t>
                      </a:r>
                    </a:p>
                  </a:txBody>
                  <a:tcPr marL="5016" marR="5016" marT="5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https://pep.pl/</a:t>
                      </a:r>
                    </a:p>
                  </a:txBody>
                  <a:tcPr marL="5016" marR="5016" marT="5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0329582"/>
                  </a:ext>
                </a:extLst>
              </a:tr>
              <a:tr h="3239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Blue Media</a:t>
                      </a:r>
                    </a:p>
                  </a:txBody>
                  <a:tcPr marL="5016" marR="5016" marT="5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https://bluemedia.pl/</a:t>
                      </a:r>
                    </a:p>
                  </a:txBody>
                  <a:tcPr marL="5016" marR="5016" marT="5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9614215"/>
                  </a:ext>
                </a:extLst>
              </a:tr>
              <a:tr h="3239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Elavon Financial Services Designated Activity Company</a:t>
                      </a:r>
                    </a:p>
                  </a:txBody>
                  <a:tcPr marL="5016" marR="5016" marT="5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https://www.elavon.pl/index.html</a:t>
                      </a:r>
                      <a:endParaRPr lang="en-US" sz="900" b="0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16" marR="5016" marT="5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636987"/>
                  </a:ext>
                </a:extLst>
              </a:tr>
              <a:tr h="323939"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Fenige Sp. Z. o. o.</a:t>
                      </a:r>
                    </a:p>
                  </a:txBody>
                  <a:tcPr marL="5016" marR="5016" marT="5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https://www.fenige.com/</a:t>
                      </a:r>
                    </a:p>
                  </a:txBody>
                  <a:tcPr marL="5016" marR="5016" marT="5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27161"/>
                  </a:ext>
                </a:extLst>
              </a:tr>
              <a:tr h="323939">
                <a:tc>
                  <a:txBody>
                    <a:bodyPr/>
                    <a:lstStyle/>
                    <a:p>
                      <a:pPr algn="l" fontAlgn="ctr"/>
                      <a:r>
                        <a:rPr lang="nn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Data Polska S.A.</a:t>
                      </a:r>
                    </a:p>
                  </a:txBody>
                  <a:tcPr marL="5016" marR="5016" marT="5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https://www.fiserv.com/en-pl/</a:t>
                      </a:r>
                    </a:p>
                  </a:txBody>
                  <a:tcPr marL="5016" marR="5016" marT="5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9357179"/>
                  </a:ext>
                </a:extLst>
              </a:tr>
              <a:tr h="3239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Nets A/S</a:t>
                      </a:r>
                    </a:p>
                  </a:txBody>
                  <a:tcPr marL="5016" marR="5016" marT="5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https://www.nets.eu/</a:t>
                      </a:r>
                      <a:endParaRPr lang="en-US" sz="900" b="0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16" marR="5016" marT="5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7949"/>
                  </a:ext>
                </a:extLst>
              </a:tr>
              <a:tr h="3239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PayU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S.A.</a:t>
                      </a:r>
                    </a:p>
                  </a:txBody>
                  <a:tcPr marL="5016" marR="5016" marT="5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https://poland.payu.com/</a:t>
                      </a:r>
                    </a:p>
                  </a:txBody>
                  <a:tcPr marL="5016" marR="5016" marT="5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0232631"/>
                  </a:ext>
                </a:extLst>
              </a:tr>
              <a:tr h="323939"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Centrum Elektronicznych Usług Płatniczych eService Sp. z o. o.</a:t>
                      </a:r>
                    </a:p>
                  </a:txBody>
                  <a:tcPr marL="5016" marR="5016" marT="5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https://www.eservice.pl/</a:t>
                      </a:r>
                      <a:endParaRPr lang="en-US" sz="900" b="0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16" marR="5016" marT="5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320284"/>
                  </a:ext>
                </a:extLst>
              </a:tr>
              <a:tr h="3239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UAB “ZEN.COM”</a:t>
                      </a:r>
                    </a:p>
                  </a:txBody>
                  <a:tcPr marL="5016" marR="5016" marT="5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https://www.zen.com/pl/</a:t>
                      </a:r>
                      <a:endParaRPr lang="en-US" sz="900" b="0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16" marR="5016" marT="5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237733"/>
                  </a:ext>
                </a:extLst>
              </a:tr>
              <a:tr h="3239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Worldline - SIX Payment Services (Europe) S.A.</a:t>
                      </a:r>
                    </a:p>
                  </a:txBody>
                  <a:tcPr marL="5016" marR="5016" marT="5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900" b="0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hlinkClick r:id="rId6"/>
                        </a:rPr>
                        <a:t>https://www.six-payment-services.com/pl/home.html</a:t>
                      </a:r>
                      <a:endParaRPr lang="en-US" sz="900" b="0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16" marR="5016" marT="5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4228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436404"/>
      </p:ext>
    </p:extLst>
  </p:cSld>
  <p:clrMapOvr>
    <a:masterClrMapping/>
  </p:clrMapOvr>
</p:sld>
</file>

<file path=ppt/theme/theme1.xml><?xml version="1.0" encoding="utf-8"?>
<a:theme xmlns:a="http://schemas.openxmlformats.org/drawingml/2006/main" name="mc_template_20190705">
  <a:themeElements>
    <a:clrScheme name="Mastercard 2016 Aug 19">
      <a:dk1>
        <a:srgbClr val="171717"/>
      </a:dk1>
      <a:lt1>
        <a:srgbClr val="F7F7F7"/>
      </a:lt1>
      <a:dk2>
        <a:srgbClr val="171717"/>
      </a:dk2>
      <a:lt2>
        <a:srgbClr val="D22A2F"/>
      </a:lt2>
      <a:accent1>
        <a:srgbClr val="FF671B"/>
      </a:accent1>
      <a:accent2>
        <a:srgbClr val="F38B00"/>
      </a:accent2>
      <a:accent3>
        <a:srgbClr val="FFC81F"/>
      </a:accent3>
      <a:accent4>
        <a:srgbClr val="8DB92E"/>
      </a:accent4>
      <a:accent5>
        <a:srgbClr val="4FCDB0"/>
      </a:accent5>
      <a:accent6>
        <a:srgbClr val="E8E8E8"/>
      </a:accent6>
      <a:hlink>
        <a:srgbClr val="0563C1"/>
      </a:hlink>
      <a:folHlink>
        <a:srgbClr val="E8E8E8"/>
      </a:folHlink>
    </a:clrScheme>
    <a:fontScheme name="Mastercard 2016 Mark Offc Sept12">
      <a:majorFont>
        <a:latin typeface="Mark Offc For MC Light"/>
        <a:ea typeface=""/>
        <a:cs typeface=""/>
      </a:majorFont>
      <a:minorFont>
        <a:latin typeface="MarkForMC Nrw 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gray">
        <a:ln>
          <a:noFill/>
        </a:ln>
      </a:spPr>
      <a:bodyPr rtlCol="0" anchor="ctr"/>
      <a:lstStyle>
        <a:defPPr algn="ctr">
          <a:defRPr sz="1400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 w="12700"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rtlCol="0">
        <a:spAutoFit/>
      </a:bodyPr>
      <a:lstStyle>
        <a:defPPr>
          <a:lnSpc>
            <a:spcPct val="90000"/>
          </a:lnSpc>
          <a:spcBef>
            <a:spcPts val="600"/>
          </a:spcBef>
          <a:defRPr sz="1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c_template_8ST.potx" id="{5405C9FA-591B-423D-9861-604982ED4834}" vid="{BE2D1D4B-5B21-44CB-8F77-9C461D51DBB5}"/>
    </a:ext>
  </a:extLst>
</a:theme>
</file>

<file path=ppt/theme/theme2.xml><?xml version="1.0" encoding="utf-8"?>
<a:theme xmlns:a="http://schemas.openxmlformats.org/drawingml/2006/main" name="Office Theme">
  <a:themeElements>
    <a:clrScheme name="Mastercard 2016 Aug 19">
      <a:dk1>
        <a:srgbClr val="171717"/>
      </a:dk1>
      <a:lt1>
        <a:srgbClr val="F7F7F7"/>
      </a:lt1>
      <a:dk2>
        <a:srgbClr val="171717"/>
      </a:dk2>
      <a:lt2>
        <a:srgbClr val="D22A2F"/>
      </a:lt2>
      <a:accent1>
        <a:srgbClr val="FF671B"/>
      </a:accent1>
      <a:accent2>
        <a:srgbClr val="F38B00"/>
      </a:accent2>
      <a:accent3>
        <a:srgbClr val="FFC81F"/>
      </a:accent3>
      <a:accent4>
        <a:srgbClr val="8DB92E"/>
      </a:accent4>
      <a:accent5>
        <a:srgbClr val="4FCDB0"/>
      </a:accent5>
      <a:accent6>
        <a:srgbClr val="E8E8E8"/>
      </a:accent6>
      <a:hlink>
        <a:srgbClr val="0563C1"/>
      </a:hlink>
      <a:folHlink>
        <a:srgbClr val="E8E8E8"/>
      </a:folHlink>
    </a:clrScheme>
    <a:fontScheme name="Mastercard 2016 Mark Offc Sept10">
      <a:majorFont>
        <a:latin typeface="Mark Offc For MC Light"/>
        <a:ea typeface=""/>
        <a:cs typeface=""/>
      </a:majorFont>
      <a:minorFont>
        <a:latin typeface="MarkForMC Nrw PP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astercard 2016 Aug 19">
      <a:dk1>
        <a:srgbClr val="171717"/>
      </a:dk1>
      <a:lt1>
        <a:srgbClr val="F7F7F7"/>
      </a:lt1>
      <a:dk2>
        <a:srgbClr val="171717"/>
      </a:dk2>
      <a:lt2>
        <a:srgbClr val="D22A2F"/>
      </a:lt2>
      <a:accent1>
        <a:srgbClr val="FF671B"/>
      </a:accent1>
      <a:accent2>
        <a:srgbClr val="F38B00"/>
      </a:accent2>
      <a:accent3>
        <a:srgbClr val="FFC81F"/>
      </a:accent3>
      <a:accent4>
        <a:srgbClr val="8DB92E"/>
      </a:accent4>
      <a:accent5>
        <a:srgbClr val="4FCDB0"/>
      </a:accent5>
      <a:accent6>
        <a:srgbClr val="E8E8E8"/>
      </a:accent6>
      <a:hlink>
        <a:srgbClr val="0563C1"/>
      </a:hlink>
      <a:folHlink>
        <a:srgbClr val="E8E8E8"/>
      </a:folHlink>
    </a:clrScheme>
    <a:fontScheme name="Mastercard 2016 Mark Offc Sept10">
      <a:majorFont>
        <a:latin typeface="Mark Offc For MC Light"/>
        <a:ea typeface=""/>
        <a:cs typeface=""/>
      </a:majorFont>
      <a:minorFont>
        <a:latin typeface="MarkForMC Nrw PP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9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8F2869AB-A7E6-49DA-B356-DAF3EDC1EE6B}">
  <we:reference id="ff1b65c4-be5a-40bc-9967-5937b8daad41" version="1.0.0.1" store="EXCatalog" storeType="EXCatalog"/>
  <we:alternateReferences/>
  <we:properties>
    <we:property name="Office.AutoShowTaskpaneWithDocument" value="true"/>
  </we:properties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mc_template_8ST</Template>
  <TotalTime>160</TotalTime>
  <Words>430</Words>
  <Application>Microsoft Office PowerPoint</Application>
  <PresentationFormat>On-screen Show (16:9)</PresentationFormat>
  <Paragraphs>54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Mark Offc For MC</vt:lpstr>
      <vt:lpstr>Mark Offc For MC Extra Light</vt:lpstr>
      <vt:lpstr>Mark Offc For MC Medium</vt:lpstr>
      <vt:lpstr>MarkForMC Nrw O</vt:lpstr>
      <vt:lpstr>mc_template_20190705</vt:lpstr>
      <vt:lpstr>Agenci rozliczeniowi w Polsce</vt:lpstr>
      <vt:lpstr>Agenci rozliczeniowi POS </vt:lpstr>
      <vt:lpstr>Agenci rozliczeniowi e-Commerce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Partnerzy rozliczeniowi w Polsce</dc:title>
  <dc:creator>Olchowicz, Marta</dc:creator>
  <cp:lastModifiedBy>Auguścik, Daria</cp:lastModifiedBy>
  <cp:revision>8</cp:revision>
  <dcterms:created xsi:type="dcterms:W3CDTF">2021-07-14T10:38:10Z</dcterms:created>
  <dcterms:modified xsi:type="dcterms:W3CDTF">2021-07-14T19:46:42Z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c_template_date">
    <vt:lpwstr>20191108</vt:lpwstr>
  </property>
</Properties>
</file>